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176BA-3CB8-4327-B7A8-576611343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9FD270-819D-4B4B-9AB6-42E42CF2B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781DCE-538B-4E8F-9492-F3111565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34B386-06C1-46A3-896A-79E3DBCA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F602B-3DEB-4DCC-AEF6-CAB89097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79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D31EE-ED66-4912-BEA5-63C310AD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8B2AF4-BF73-4F84-B6AE-286A45C9B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A35650-4BE7-4DA6-B1B1-EF6F4D70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04425-8791-4974-8E30-FBF44EE5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6170D-2203-404D-8320-D4204F72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7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34EAE4-980C-4104-A322-E30F139DA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88DB11-5706-4A9E-B8D7-CE6CAD4F2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5F72F0-331F-45EB-9D91-A5FA96D9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7FA93-3577-425A-93A2-6691FAAF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6313F-7783-4484-86E0-A2D6AACD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6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7FEB3-8382-4734-A046-DC091CE8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2A9DB3-A213-43A6-8829-80931255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D22E77-A962-48F1-A9CF-11629D02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FA8FE3-A58B-4889-8A2A-209AFB48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065093-AD70-4B71-92D7-4990B27C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35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7064C-6438-4A4F-9A44-07DEA2E4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BDC85-7952-4726-B5C3-0F070AD77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E91039-CD49-4602-8F43-0BD2C9C4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4CBDD-67CF-4792-AC10-1E5A499C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D5141-790C-43AF-A527-1D60D55B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1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D696A-A5DD-4FDB-AAFA-FF86FEBF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DFF8CB-7F11-46DF-B6F1-DF7C2F1BC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24849D-92CD-42E1-AEF2-745B7C3DE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F9E89E-0080-4BC8-985D-09FEBCD1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7E0048-7395-4344-9CE3-317E47E3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513CC0-8173-40B1-A528-2F0A156B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36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51AAC-BF5A-4BBB-8A68-4C6D7119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659F9D-6537-44AD-B77C-50250A5EC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3F8525-50FB-477F-9FA0-5AFC62B06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94501D-7387-42B6-8BEF-6710033A8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7E2796-B092-4318-9B19-64AA5B87C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98F02C-229E-4F81-BEB3-0CE90808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94047B-706E-4D95-86AB-5C0EA069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261165-EF2C-411B-A1F1-686013B2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67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80DD6-ECD9-4144-83E4-CD572C50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B11642-2F52-400D-87BA-085D4E88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A7B9AE-636E-4123-A0EE-BB8B966C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601F15-58AB-4E3F-8BD0-F3A9E480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79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384007-7575-40CF-90CB-0F01CEA5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D1A134-7CAB-42F6-8CDF-7B88DDC6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950EF7-5925-4452-B352-62D0549C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08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365D9-CE2F-4E34-B46F-4F48CF62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9CF46-0315-4FAA-84C0-4BEFB465E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46D372-93DC-4193-AEE8-2DCE46FC8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95D79F-3D47-41B5-833C-8B26EB7A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04691A-704C-407E-B4ED-7A85F175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2C5B6D-12EF-4334-944E-D30B8E5E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37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1E578-B731-401E-BB5C-AC8B2D75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ED2692-57D2-42CD-9E54-F0B99B2E9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E2A8B5-5AAD-449F-9B01-6C6BEFD59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F9E23B-3750-47E7-A1D7-26B462F4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F0EB24-143C-466D-A79C-64A6ACB7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A52452-5444-4835-8A11-9B8F411D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86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C95A22-EF96-4B43-BAF6-91E77931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074CB8-0BF5-4C32-A6FA-8DE1AE896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E12789-29CB-4837-836D-C1E560F88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8CED6-4D85-434F-A9FF-83C55836D2BF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C7CC4C-EA59-4362-A4A2-522FB8E46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FDD7F-8EC5-43A6-8E6C-93786EC23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BB29-6768-4554-9A2D-79CF0E03B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74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5848CA-DEDA-49FC-A3C3-C9B614778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46" y="2126751"/>
            <a:ext cx="11123507" cy="184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F64FA-56E1-48CB-9D0E-2D4B64CB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UNIDAD MINIMA DE RETIDADA DE LODOS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B12929E-57D3-457D-B463-0685E81F4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292" y="1849348"/>
            <a:ext cx="11701227" cy="36370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B80F12-1C04-451A-885F-B4ECE370DCE8}"/>
              </a:ext>
            </a:extLst>
          </p:cNvPr>
          <p:cNvSpPr txBox="1"/>
          <p:nvPr/>
        </p:nvSpPr>
        <p:spPr>
          <a:xfrm>
            <a:off x="632716" y="5661878"/>
            <a:ext cx="1109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SE NECESITA EL MAYOR NÚMERO DE ELLOS Y CON UNA CAPACIDAD MINIMA DE 3 M</a:t>
            </a:r>
            <a:r>
              <a:rPr lang="es-ES" sz="2400" b="1" baseline="30000" dirty="0">
                <a:solidFill>
                  <a:srgbClr val="FF0000"/>
                </a:solidFill>
              </a:rPr>
              <a:t>3</a:t>
            </a:r>
            <a:r>
              <a:rPr lang="es-ES" sz="2400" b="1" dirty="0">
                <a:solidFill>
                  <a:srgbClr val="FF0000"/>
                </a:solidFill>
              </a:rPr>
              <a:t> HASTA MÁXIMOS</a:t>
            </a:r>
          </a:p>
        </p:txBody>
      </p:sp>
    </p:spTree>
    <p:extLst>
      <p:ext uri="{BB962C8B-B14F-4D97-AF65-F5344CB8AC3E}">
        <p14:creationId xmlns:p14="http://schemas.microsoft.com/office/powerpoint/2010/main" val="216136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EA3A840-B9F2-4268-875F-99127C05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31" y="214247"/>
            <a:ext cx="8773749" cy="9335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028CC9-4675-4C68-8069-385562238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09" y="1147827"/>
            <a:ext cx="10277046" cy="30430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A7016C-5E1E-4084-A92E-FE87686F4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93" y="4190853"/>
            <a:ext cx="10717121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EA3A840-B9F2-4268-875F-99127C05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31" y="214247"/>
            <a:ext cx="8773749" cy="93358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4AB332A-96A5-4803-997A-FFB142061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399" y="1288903"/>
            <a:ext cx="8415339" cy="52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33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</Words>
  <Application>Microsoft Office PowerPoint</Application>
  <PresentationFormat>Panorámica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CARACTERÍSTICAS DE UNIDAD MINIMA DE RETIDADA DE LODOS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Sande Rodriguez, Rubén</dc:creator>
  <cp:lastModifiedBy>Sande Rodriguez, Rubén</cp:lastModifiedBy>
  <cp:revision>2</cp:revision>
  <dcterms:created xsi:type="dcterms:W3CDTF">2024-11-27T05:29:09Z</dcterms:created>
  <dcterms:modified xsi:type="dcterms:W3CDTF">2024-11-27T05:46:35Z</dcterms:modified>
</cp:coreProperties>
</file>