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19" r:id="rId2"/>
    <p:sldId id="1163" r:id="rId3"/>
    <p:sldId id="1141" r:id="rId4"/>
    <p:sldId id="1142" r:id="rId5"/>
    <p:sldId id="1135" r:id="rId6"/>
    <p:sldId id="1136" r:id="rId7"/>
    <p:sldId id="1140" r:id="rId8"/>
    <p:sldId id="1143" r:id="rId9"/>
    <p:sldId id="485" r:id="rId10"/>
  </p:sldIdLst>
  <p:sldSz cx="12192000" cy="6858000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A7957B-2EAA-B156-7D7A-82F1C2B5A86F}" name="Daniel Valero" initials="DV" userId="Daniel Valero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Valero Cano" initials="DVC" lastIdx="9" clrIdx="0">
    <p:extLst>
      <p:ext uri="{19B8F6BF-5375-455C-9EA6-DF929625EA0E}">
        <p15:presenceInfo xmlns:p15="http://schemas.microsoft.com/office/powerpoint/2012/main" userId="d66883d63c80e822" providerId="Windows Live"/>
      </p:ext>
    </p:extLst>
  </p:cmAuthor>
  <p:cmAuthor id="2" name="Daniel Valero" initials="DV" lastIdx="3" clrIdx="1">
    <p:extLst>
      <p:ext uri="{19B8F6BF-5375-455C-9EA6-DF929625EA0E}">
        <p15:presenceInfo xmlns:p15="http://schemas.microsoft.com/office/powerpoint/2012/main" userId="Daniel Vale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4" autoAdjust="0"/>
    <p:restoredTop sz="94660"/>
  </p:normalViewPr>
  <p:slideViewPr>
    <p:cSldViewPr snapToGrid="0">
      <p:cViewPr varScale="1">
        <p:scale>
          <a:sx n="44" d="100"/>
          <a:sy n="44" d="100"/>
        </p:scale>
        <p:origin x="2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02D2EF1-A3F3-4A49-AF2B-06C5DFCAB0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507C810-7FC0-4B63-9363-D99FBAFB85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93BCB1A-DAC5-4498-AAE2-29FAC963E2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CB0701-C2EE-46D3-BDCF-C9A2973E5E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8C863-87AC-4BD8-A4A2-399D6314B1E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95525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164FF-F8BC-49C5-A597-402743F347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5657313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9A4297-4B28-4665-BBCD-5EBE74963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655AE6-BC2B-41ED-8918-F02BE61C0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AFE5F3-334C-4D9C-970A-B78FE5A5A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DA02-38E5-4293-A7C3-692808CB8B55}" type="datetime1">
              <a:rPr lang="es-ES" smtClean="0"/>
              <a:t>13/02/2024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910F6E-90A6-496A-AF02-FEDE50C6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099734-D618-4C21-8B8F-942B4A95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F241-1FB6-4A5A-8E38-177BE35706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8699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92FB6-9271-4DDD-93A9-1E46902D8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4331B8E-F7B2-48E8-9BAA-5F56EE170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EBE32E-5A9A-46E7-B8A6-34105D7F7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593C9-BEE8-433D-A301-E7B3A384C823}" type="datetime1">
              <a:rPr lang="es-ES" smtClean="0"/>
              <a:t>13/02/2024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9C2553-0306-4F02-BE3B-C269ABAFA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FCCF90-E264-478F-A8D4-E24D9D7D8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F241-1FB6-4A5A-8E38-177BE35706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449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61384B-4867-4278-980E-A128B8F581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338CBA-C75A-46FD-8AE4-A3FC6DC4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8B4E13-9D71-447E-83EB-F113F3D3C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07C3E-F09E-41E0-B224-2E30429E1AD4}" type="datetime1">
              <a:rPr lang="es-ES" smtClean="0"/>
              <a:t>13/02/2024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B8051D-3688-4E3E-BA96-D964F0E2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153EF0-30A7-4D0F-A6F7-AFF9323C0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F241-1FB6-4A5A-8E38-177BE35706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0882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D24D24-6E52-4D41-81C4-B7F3D8401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ABE6F6-3B2A-4248-B238-9E3747D6A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A9175C-60DB-4996-A64D-A885E2B5F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52E1-742E-4856-9BFC-DF82396E48D2}" type="datetime1">
              <a:rPr lang="es-ES" smtClean="0"/>
              <a:t>13/02/2024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85B691-31C7-4AA4-AF2F-AC510737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AA5C4F-1D29-4EB0-8CCA-FBFC03A17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F241-1FB6-4A5A-8E38-177BE35706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726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55E751-1F6B-4533-9034-D8F9A10E5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8243B3-D06F-4A17-96EA-145DC8815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D395CE-057B-4015-A8A3-91579BFE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13BC-456D-4FF0-B2A5-74A5A6902ED0}" type="datetime1">
              <a:rPr lang="es-ES" smtClean="0"/>
              <a:t>13/02/2024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A91611-A018-4CE4-AD8E-0299A0F5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7541B6-1FC1-4F83-8255-16A831F1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F241-1FB6-4A5A-8E38-177BE35706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40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30DF31-F59B-41DA-9BF1-E014F4491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C4339D-F2B3-464B-B1A2-2C78317F1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94A34A6-B082-4AE3-91AF-810FB8D4B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44C07C-5CB7-45A2-BC93-EB49F3139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DCE9C-FE2A-46D1-B9CF-6C649F599271}" type="datetime1">
              <a:rPr lang="es-ES" smtClean="0"/>
              <a:t>13/02/2024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7B9986-A43E-4F2C-BFF1-4921DD0D1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72314E-0E38-4428-BD8C-519C59DD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F241-1FB6-4A5A-8E38-177BE35706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30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48705-BE57-4555-8DF5-4F8E33625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DD77F5-BA30-4FBF-887E-3CC4BF922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43857AF-C396-4ACA-B052-673D0B01B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791F77F-1F94-4054-BFFD-C0B46F48A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BC9558-BC41-4A24-AB4E-0D2A01B18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21CEB0-2184-470B-B348-44BF6F12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E9CCE-95C0-40C1-82E0-737E8CEEDE04}" type="datetime1">
              <a:rPr lang="es-ES" smtClean="0"/>
              <a:t>13/02/2024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BA83E6A-CB92-40A6-8A8B-2D5E0074C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0CF1F0-DA9A-4AE3-9FF3-E2DA8771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F241-1FB6-4A5A-8E38-177BE35706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380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AC0CE4-FC7E-4253-B112-6766CD2CF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EBD1902-766C-496D-A643-4D2EA9B05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4E186-149E-473F-8524-120CCA90630B}" type="datetime1">
              <a:rPr lang="es-ES" smtClean="0"/>
              <a:t>13/02/2024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E37F785-7CBC-4531-AC58-84A7F9BF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530B4C-FEDD-4829-B972-2B40C5B9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F241-1FB6-4A5A-8E38-177BE35706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54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E1CE8B0-406D-40F5-A8EA-40688D9B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300D7-A4E9-4647-B1B4-2BC5FAA5F48A}" type="datetime1">
              <a:rPr lang="es-ES" smtClean="0"/>
              <a:t>13/02/2024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6C8108-3EB0-4ABA-9267-9CF1A7535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A9D842-C462-4B24-8D73-220F479F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F241-1FB6-4A5A-8E38-177BE35706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739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A5EEED-C4EA-4E28-B016-1B3CFDBAE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BDA8A3-A171-46A9-A88B-37DBA0F46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9A0994-7592-4A68-A3F4-F684BD002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B406A6-D639-40BC-B53F-9BD546B6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92A3B-3D89-4AEF-81D6-C920A266D9AC}" type="datetime1">
              <a:rPr lang="es-ES" smtClean="0"/>
              <a:t>13/02/2024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4C9ACE-9B67-47A3-B900-C13216C1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87036B-694F-49BD-B8D4-7B1479C8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F241-1FB6-4A5A-8E38-177BE35706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459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0B3C73-30A4-4B29-B57D-EE45F289B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CEB2730-1B67-4368-838E-499341A44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C54410-6F7C-4028-9432-08E221558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5F1CD6-5476-43EA-9746-A483AC4BE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CF8D9-95CB-407E-9DBD-84724E7A2B85}" type="datetime1">
              <a:rPr lang="es-ES" smtClean="0"/>
              <a:t>13/02/2024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C995B3-D189-4BC1-9A53-E481257A0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FB8EBD-C6BD-463F-882B-76F9D842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F241-1FB6-4A5A-8E38-177BE35706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3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CF4505F-10E3-41BF-B5C0-74B5CBAB9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081DE5-1CF4-4D08-B2BE-F097A0A82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77CBC7-EC48-4327-B6DA-9E14E9F746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D61E2-EC25-4A7C-BFDA-2502243CC362}" type="datetime1">
              <a:rPr lang="es-ES" smtClean="0"/>
              <a:t>13/02/2024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D9E159-9ECF-4A70-92D2-141AF1FC0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6F8E97-7BDF-47FE-9716-B2E01413E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0F241-1FB6-4A5A-8E38-177BE35706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021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3091E3D7-C1CD-4DCD-93A5-B2669E7F1FFB}"/>
              </a:ext>
            </a:extLst>
          </p:cNvPr>
          <p:cNvGrpSpPr/>
          <p:nvPr/>
        </p:nvGrpSpPr>
        <p:grpSpPr>
          <a:xfrm>
            <a:off x="9871721" y="1239593"/>
            <a:ext cx="2428597" cy="2603756"/>
            <a:chOff x="9671442" y="3756290"/>
            <a:chExt cx="2428597" cy="2603756"/>
          </a:xfrm>
        </p:grpSpPr>
        <p:sp>
          <p:nvSpPr>
            <p:cNvPr id="7" name="Forma libre: Forma 46">
              <a:extLst>
                <a:ext uri="{FF2B5EF4-FFF2-40B4-BE49-F238E27FC236}">
                  <a16:creationId xmlns:a16="http://schemas.microsoft.com/office/drawing/2014/main" id="{65E97080-34A8-4AF5-B2AD-D031F72FED79}"/>
                </a:ext>
              </a:extLst>
            </p:cNvPr>
            <p:cNvSpPr/>
            <p:nvPr/>
          </p:nvSpPr>
          <p:spPr>
            <a:xfrm>
              <a:off x="9686800" y="3772166"/>
              <a:ext cx="2413239" cy="2578354"/>
            </a:xfrm>
            <a:custGeom>
              <a:avLst/>
              <a:gdLst>
                <a:gd name="connsiteX0" fmla="*/ 2408354 w 2413237"/>
                <a:gd name="connsiteY0" fmla="*/ 12701 h 2578353"/>
                <a:gd name="connsiteX1" fmla="*/ 487924 w 2413237"/>
                <a:gd name="connsiteY1" fmla="*/ 960215 h 2578353"/>
                <a:gd name="connsiteX2" fmla="*/ 113238 w 2413237"/>
                <a:gd name="connsiteY2" fmla="*/ 2062683 h 2578353"/>
                <a:gd name="connsiteX3" fmla="*/ 127209 w 2413237"/>
                <a:gd name="connsiteY3" fmla="*/ 2090626 h 2578353"/>
                <a:gd name="connsiteX4" fmla="*/ 1229678 w 2413237"/>
                <a:gd name="connsiteY4" fmla="*/ 2465313 h 2578353"/>
                <a:gd name="connsiteX5" fmla="*/ 2408354 w 2413237"/>
                <a:gd name="connsiteY5" fmla="*/ 1883595 h 2578353"/>
                <a:gd name="connsiteX6" fmla="*/ 2408354 w 2413237"/>
                <a:gd name="connsiteY6" fmla="*/ 12701 h 257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3237" h="2578353">
                  <a:moveTo>
                    <a:pt x="2408354" y="12701"/>
                  </a:moveTo>
                  <a:lnTo>
                    <a:pt x="487924" y="960215"/>
                  </a:lnTo>
                  <a:cubicBezTo>
                    <a:pt x="487924" y="960215"/>
                    <a:pt x="-250018" y="1324740"/>
                    <a:pt x="113238" y="2062683"/>
                  </a:cubicBezTo>
                  <a:lnTo>
                    <a:pt x="127209" y="2090626"/>
                  </a:lnTo>
                  <a:cubicBezTo>
                    <a:pt x="127209" y="2090626"/>
                    <a:pt x="491735" y="2828568"/>
                    <a:pt x="1229678" y="2465313"/>
                  </a:cubicBezTo>
                  <a:lnTo>
                    <a:pt x="2408354" y="1883595"/>
                  </a:lnTo>
                  <a:lnTo>
                    <a:pt x="2408354" y="12701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8" name="Forma libre: Forma 43">
              <a:extLst>
                <a:ext uri="{FF2B5EF4-FFF2-40B4-BE49-F238E27FC236}">
                  <a16:creationId xmlns:a16="http://schemas.microsoft.com/office/drawing/2014/main" id="{95C5120F-3A47-4CD4-AB51-4E54CF8DD88F}"/>
                </a:ext>
              </a:extLst>
            </p:cNvPr>
            <p:cNvSpPr/>
            <p:nvPr/>
          </p:nvSpPr>
          <p:spPr>
            <a:xfrm>
              <a:off x="9671442" y="3756290"/>
              <a:ext cx="2425939" cy="2603756"/>
            </a:xfrm>
            <a:custGeom>
              <a:avLst/>
              <a:gdLst>
                <a:gd name="connsiteX0" fmla="*/ 2423711 w 2425938"/>
                <a:gd name="connsiteY0" fmla="*/ 1877880 h 2603756"/>
                <a:gd name="connsiteX1" fmla="*/ 1236144 w 2425938"/>
                <a:gd name="connsiteY1" fmla="*/ 2463408 h 2603756"/>
                <a:gd name="connsiteX2" fmla="*/ 429615 w 2425938"/>
                <a:gd name="connsiteY2" fmla="*/ 2415143 h 2603756"/>
                <a:gd name="connsiteX3" fmla="*/ 160348 w 2425938"/>
                <a:gd name="connsiteY3" fmla="*/ 2097612 h 2603756"/>
                <a:gd name="connsiteX4" fmla="*/ 146377 w 2425938"/>
                <a:gd name="connsiteY4" fmla="*/ 2069669 h 2603756"/>
                <a:gd name="connsiteX5" fmla="*/ 194642 w 2425938"/>
                <a:gd name="connsiteY5" fmla="*/ 1263139 h 2603756"/>
                <a:gd name="connsiteX6" fmla="*/ 512173 w 2425938"/>
                <a:gd name="connsiteY6" fmla="*/ 993873 h 2603756"/>
                <a:gd name="connsiteX7" fmla="*/ 2423711 w 2425938"/>
                <a:gd name="connsiteY7" fmla="*/ 51440 h 2603756"/>
                <a:gd name="connsiteX8" fmla="*/ 2423711 w 2425938"/>
                <a:gd name="connsiteY8" fmla="*/ 9526 h 2603756"/>
                <a:gd name="connsiteX9" fmla="*/ 494391 w 2425938"/>
                <a:gd name="connsiteY9" fmla="*/ 960850 h 2603756"/>
                <a:gd name="connsiteX10" fmla="*/ 164159 w 2425938"/>
                <a:gd name="connsiteY10" fmla="*/ 1240277 h 2603756"/>
                <a:gd name="connsiteX11" fmla="*/ 112083 w 2425938"/>
                <a:gd name="connsiteY11" fmla="*/ 2088721 h 2603756"/>
                <a:gd name="connsiteX12" fmla="*/ 126055 w 2425938"/>
                <a:gd name="connsiteY12" fmla="*/ 2116664 h 2603756"/>
                <a:gd name="connsiteX13" fmla="*/ 405483 w 2425938"/>
                <a:gd name="connsiteY13" fmla="*/ 2446896 h 2603756"/>
                <a:gd name="connsiteX14" fmla="*/ 851296 w 2425938"/>
                <a:gd name="connsiteY14" fmla="*/ 2601851 h 2603756"/>
                <a:gd name="connsiteX15" fmla="*/ 1252656 w 2425938"/>
                <a:gd name="connsiteY15" fmla="*/ 2498971 h 2603756"/>
                <a:gd name="connsiteX16" fmla="*/ 2422441 w 2425938"/>
                <a:gd name="connsiteY16" fmla="*/ 1922334 h 2603756"/>
                <a:gd name="connsiteX17" fmla="*/ 2422441 w 2425938"/>
                <a:gd name="connsiteY17" fmla="*/ 1877880 h 260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25938" h="2603756">
                  <a:moveTo>
                    <a:pt x="2423711" y="1877880"/>
                  </a:moveTo>
                  <a:lnTo>
                    <a:pt x="1236144" y="2463408"/>
                  </a:lnTo>
                  <a:cubicBezTo>
                    <a:pt x="937665" y="2610742"/>
                    <a:pt x="665858" y="2594231"/>
                    <a:pt x="429615" y="2415143"/>
                  </a:cubicBezTo>
                  <a:cubicBezTo>
                    <a:pt x="251797" y="2280510"/>
                    <a:pt x="160348" y="2098882"/>
                    <a:pt x="160348" y="2097612"/>
                  </a:cubicBezTo>
                  <a:lnTo>
                    <a:pt x="146377" y="2069669"/>
                  </a:lnTo>
                  <a:cubicBezTo>
                    <a:pt x="-957" y="1771190"/>
                    <a:pt x="15554" y="1499383"/>
                    <a:pt x="194642" y="1263139"/>
                  </a:cubicBezTo>
                  <a:cubicBezTo>
                    <a:pt x="329275" y="1085322"/>
                    <a:pt x="509632" y="995143"/>
                    <a:pt x="512173" y="993873"/>
                  </a:cubicBezTo>
                  <a:lnTo>
                    <a:pt x="2423711" y="51440"/>
                  </a:lnTo>
                  <a:lnTo>
                    <a:pt x="2423711" y="9526"/>
                  </a:lnTo>
                  <a:lnTo>
                    <a:pt x="494391" y="960850"/>
                  </a:lnTo>
                  <a:cubicBezTo>
                    <a:pt x="486770" y="964660"/>
                    <a:pt x="303873" y="1056109"/>
                    <a:pt x="164159" y="1240277"/>
                  </a:cubicBezTo>
                  <a:cubicBezTo>
                    <a:pt x="34606" y="1411744"/>
                    <a:pt x="-80976" y="1697522"/>
                    <a:pt x="112083" y="2088721"/>
                  </a:cubicBezTo>
                  <a:lnTo>
                    <a:pt x="126055" y="2116664"/>
                  </a:lnTo>
                  <a:cubicBezTo>
                    <a:pt x="129865" y="2124284"/>
                    <a:pt x="221315" y="2307182"/>
                    <a:pt x="405483" y="2446896"/>
                  </a:cubicBezTo>
                  <a:cubicBezTo>
                    <a:pt x="510903" y="2526914"/>
                    <a:pt x="660778" y="2601851"/>
                    <a:pt x="851296" y="2601851"/>
                  </a:cubicBezTo>
                  <a:cubicBezTo>
                    <a:pt x="969418" y="2601851"/>
                    <a:pt x="1104052" y="2572638"/>
                    <a:pt x="1252656" y="2498971"/>
                  </a:cubicBezTo>
                  <a:lnTo>
                    <a:pt x="2422441" y="1922334"/>
                  </a:lnTo>
                  <a:lnTo>
                    <a:pt x="2422441" y="187788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CCB6A7E-B7F1-41D5-9A65-227FEF56B2CF}"/>
              </a:ext>
            </a:extLst>
          </p:cNvPr>
          <p:cNvGrpSpPr/>
          <p:nvPr/>
        </p:nvGrpSpPr>
        <p:grpSpPr>
          <a:xfrm>
            <a:off x="7614291" y="-699835"/>
            <a:ext cx="4867790" cy="2314803"/>
            <a:chOff x="7329940" y="-12701"/>
            <a:chExt cx="4867790" cy="2314803"/>
          </a:xfrm>
        </p:grpSpPr>
        <p:sp>
          <p:nvSpPr>
            <p:cNvPr id="13" name="Forma libre: Forma 45">
              <a:extLst>
                <a:ext uri="{FF2B5EF4-FFF2-40B4-BE49-F238E27FC236}">
                  <a16:creationId xmlns:a16="http://schemas.microsoft.com/office/drawing/2014/main" id="{67672F77-1643-43D7-8CD4-A73E2CA69740}"/>
                </a:ext>
              </a:extLst>
            </p:cNvPr>
            <p:cNvSpPr/>
            <p:nvPr/>
          </p:nvSpPr>
          <p:spPr>
            <a:xfrm>
              <a:off x="7345851" y="-12701"/>
              <a:ext cx="4851879" cy="2298926"/>
            </a:xfrm>
            <a:custGeom>
              <a:avLst/>
              <a:gdLst>
                <a:gd name="connsiteX0" fmla="*/ 4844811 w 4851877"/>
                <a:gd name="connsiteY0" fmla="*/ 12701 h 2298926"/>
                <a:gd name="connsiteX1" fmla="*/ 2851985 w 4851877"/>
                <a:gd name="connsiteY1" fmla="*/ 12701 h 2298926"/>
                <a:gd name="connsiteX2" fmla="*/ 371430 w 4851877"/>
                <a:gd name="connsiteY2" fmla="*/ 1235832 h 2298926"/>
                <a:gd name="connsiteX3" fmla="*/ 72951 w 4851877"/>
                <a:gd name="connsiteY3" fmla="*/ 1977585 h 2298926"/>
                <a:gd name="connsiteX4" fmla="*/ 81842 w 4851877"/>
                <a:gd name="connsiteY4" fmla="*/ 1995367 h 2298926"/>
                <a:gd name="connsiteX5" fmla="*/ 851538 w 4851877"/>
                <a:gd name="connsiteY5" fmla="*/ 2210018 h 2298926"/>
                <a:gd name="connsiteX6" fmla="*/ 4844811 w 4851877"/>
                <a:gd name="connsiteY6" fmla="*/ 240054 h 2298926"/>
                <a:gd name="connsiteX7" fmla="*/ 4844811 w 4851877"/>
                <a:gd name="connsiteY7" fmla="*/ 12701 h 2298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1877" h="2298926">
                  <a:moveTo>
                    <a:pt x="4844811" y="12701"/>
                  </a:moveTo>
                  <a:lnTo>
                    <a:pt x="2851985" y="12701"/>
                  </a:lnTo>
                  <a:lnTo>
                    <a:pt x="371430" y="1235832"/>
                  </a:lnTo>
                  <a:cubicBezTo>
                    <a:pt x="371430" y="1235832"/>
                    <a:pt x="-163292" y="1500018"/>
                    <a:pt x="72951" y="1977585"/>
                  </a:cubicBezTo>
                  <a:lnTo>
                    <a:pt x="81842" y="1995367"/>
                  </a:lnTo>
                  <a:cubicBezTo>
                    <a:pt x="81842" y="1995367"/>
                    <a:pt x="316815" y="2472934"/>
                    <a:pt x="851538" y="2210018"/>
                  </a:cubicBezTo>
                  <a:lnTo>
                    <a:pt x="4844811" y="240054"/>
                  </a:lnTo>
                  <a:lnTo>
                    <a:pt x="4844811" y="12701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14" name="Forma libre: Forma 41">
              <a:extLst>
                <a:ext uri="{FF2B5EF4-FFF2-40B4-BE49-F238E27FC236}">
                  <a16:creationId xmlns:a16="http://schemas.microsoft.com/office/drawing/2014/main" id="{47129F72-9995-4069-B464-6A4A04E14F99}"/>
                </a:ext>
              </a:extLst>
            </p:cNvPr>
            <p:cNvSpPr/>
            <p:nvPr/>
          </p:nvSpPr>
          <p:spPr>
            <a:xfrm>
              <a:off x="7329940" y="-9526"/>
              <a:ext cx="4864579" cy="2311628"/>
            </a:xfrm>
            <a:custGeom>
              <a:avLst/>
              <a:gdLst>
                <a:gd name="connsiteX0" fmla="*/ 2911080 w 4864578"/>
                <a:gd name="connsiteY0" fmla="*/ 9526 h 2311627"/>
                <a:gd name="connsiteX1" fmla="*/ 2824712 w 4864578"/>
                <a:gd name="connsiteY1" fmla="*/ 9526 h 2311627"/>
                <a:gd name="connsiteX2" fmla="*/ 378451 w 4864578"/>
                <a:gd name="connsiteY2" fmla="*/ 1216145 h 2311627"/>
                <a:gd name="connsiteX3" fmla="*/ 134587 w 4864578"/>
                <a:gd name="connsiteY3" fmla="*/ 1413014 h 2311627"/>
                <a:gd name="connsiteX4" fmla="*/ 71081 w 4864578"/>
                <a:gd name="connsiteY4" fmla="*/ 1983300 h 2311627"/>
                <a:gd name="connsiteX5" fmla="*/ 79972 w 4864578"/>
                <a:gd name="connsiteY5" fmla="*/ 2001082 h 2311627"/>
                <a:gd name="connsiteX6" fmla="*/ 270491 w 4864578"/>
                <a:gd name="connsiteY6" fmla="*/ 2214463 h 2311627"/>
                <a:gd name="connsiteX7" fmla="*/ 561349 w 4864578"/>
                <a:gd name="connsiteY7" fmla="*/ 2304642 h 2311627"/>
                <a:gd name="connsiteX8" fmla="*/ 875070 w 4864578"/>
                <a:gd name="connsiteY8" fmla="*/ 2223354 h 2311627"/>
                <a:gd name="connsiteX9" fmla="*/ 4860722 w 4864578"/>
                <a:gd name="connsiteY9" fmla="*/ 258470 h 2311627"/>
                <a:gd name="connsiteX10" fmla="*/ 4860722 w 4864578"/>
                <a:gd name="connsiteY10" fmla="*/ 216556 h 2311627"/>
                <a:gd name="connsiteX11" fmla="*/ 858558 w 4864578"/>
                <a:gd name="connsiteY11" fmla="*/ 2189061 h 2311627"/>
                <a:gd name="connsiteX12" fmla="*/ 293353 w 4864578"/>
                <a:gd name="connsiteY12" fmla="*/ 2182710 h 2311627"/>
                <a:gd name="connsiteX13" fmla="*/ 114265 w 4864578"/>
                <a:gd name="connsiteY13" fmla="*/ 1983300 h 2311627"/>
                <a:gd name="connsiteX14" fmla="*/ 105374 w 4864578"/>
                <a:gd name="connsiteY14" fmla="*/ 1965519 h 2311627"/>
                <a:gd name="connsiteX15" fmla="*/ 163800 w 4864578"/>
                <a:gd name="connsiteY15" fmla="*/ 1437147 h 2311627"/>
                <a:gd name="connsiteX16" fmla="*/ 396233 w 4864578"/>
                <a:gd name="connsiteY16" fmla="*/ 1249168 h 2311627"/>
                <a:gd name="connsiteX17" fmla="*/ 396233 w 4864578"/>
                <a:gd name="connsiteY17" fmla="*/ 1249168 h 2311627"/>
                <a:gd name="connsiteX18" fmla="*/ 2911080 w 4864578"/>
                <a:gd name="connsiteY18" fmla="*/ 9526 h 231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64578" h="2311627">
                  <a:moveTo>
                    <a:pt x="2911080" y="9526"/>
                  </a:moveTo>
                  <a:lnTo>
                    <a:pt x="2824712" y="9526"/>
                  </a:lnTo>
                  <a:lnTo>
                    <a:pt x="378451" y="1216145"/>
                  </a:lnTo>
                  <a:cubicBezTo>
                    <a:pt x="373371" y="1218685"/>
                    <a:pt x="240007" y="1284732"/>
                    <a:pt x="134587" y="1413014"/>
                  </a:cubicBezTo>
                  <a:cubicBezTo>
                    <a:pt x="35518" y="1532406"/>
                    <a:pt x="-54662" y="1728005"/>
                    <a:pt x="71081" y="1983300"/>
                  </a:cubicBezTo>
                  <a:lnTo>
                    <a:pt x="79972" y="2001082"/>
                  </a:lnTo>
                  <a:cubicBezTo>
                    <a:pt x="82512" y="2006163"/>
                    <a:pt x="142208" y="2125554"/>
                    <a:pt x="270491" y="2214463"/>
                  </a:cubicBezTo>
                  <a:cubicBezTo>
                    <a:pt x="339077" y="2261458"/>
                    <a:pt x="436877" y="2304642"/>
                    <a:pt x="561349" y="2304642"/>
                  </a:cubicBezTo>
                  <a:cubicBezTo>
                    <a:pt x="651528" y="2304642"/>
                    <a:pt x="755678" y="2283050"/>
                    <a:pt x="875070" y="2223354"/>
                  </a:cubicBezTo>
                  <a:lnTo>
                    <a:pt x="4860722" y="258470"/>
                  </a:lnTo>
                  <a:lnTo>
                    <a:pt x="4860722" y="216556"/>
                  </a:lnTo>
                  <a:lnTo>
                    <a:pt x="858558" y="2189061"/>
                  </a:lnTo>
                  <a:cubicBezTo>
                    <a:pt x="643907" y="2294481"/>
                    <a:pt x="454659" y="2293211"/>
                    <a:pt x="293353" y="2182710"/>
                  </a:cubicBezTo>
                  <a:cubicBezTo>
                    <a:pt x="172691" y="2100152"/>
                    <a:pt x="114265" y="1984570"/>
                    <a:pt x="114265" y="1983300"/>
                  </a:cubicBezTo>
                  <a:lnTo>
                    <a:pt x="105374" y="1965519"/>
                  </a:lnTo>
                  <a:cubicBezTo>
                    <a:pt x="11385" y="1775000"/>
                    <a:pt x="30437" y="1597182"/>
                    <a:pt x="163800" y="1437147"/>
                  </a:cubicBezTo>
                  <a:cubicBezTo>
                    <a:pt x="264140" y="1315215"/>
                    <a:pt x="394963" y="1250438"/>
                    <a:pt x="396233" y="1249168"/>
                  </a:cubicBezTo>
                  <a:lnTo>
                    <a:pt x="396233" y="1249168"/>
                  </a:lnTo>
                  <a:lnTo>
                    <a:pt x="2911080" y="952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15" name="Forma libre: Forma 44">
            <a:extLst>
              <a:ext uri="{FF2B5EF4-FFF2-40B4-BE49-F238E27FC236}">
                <a16:creationId xmlns:a16="http://schemas.microsoft.com/office/drawing/2014/main" id="{B853A3E6-30B4-44B9-BDC3-B7C2ED785521}"/>
              </a:ext>
            </a:extLst>
          </p:cNvPr>
          <p:cNvSpPr/>
          <p:nvPr/>
        </p:nvSpPr>
        <p:spPr>
          <a:xfrm>
            <a:off x="-29008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5BC36F7-CAB4-4B42-B121-A6889AF5B05D}"/>
              </a:ext>
            </a:extLst>
          </p:cNvPr>
          <p:cNvGrpSpPr/>
          <p:nvPr/>
        </p:nvGrpSpPr>
        <p:grpSpPr>
          <a:xfrm>
            <a:off x="-296178" y="3949755"/>
            <a:ext cx="1778824" cy="1194353"/>
            <a:chOff x="-18798" y="3949755"/>
            <a:chExt cx="1778824" cy="1194353"/>
          </a:xfrm>
        </p:grpSpPr>
        <p:sp>
          <p:nvSpPr>
            <p:cNvPr id="20" name="Forma libre: Forma 4">
              <a:extLst>
                <a:ext uri="{FF2B5EF4-FFF2-40B4-BE49-F238E27FC236}">
                  <a16:creationId xmlns:a16="http://schemas.microsoft.com/office/drawing/2014/main" id="{270BF1FF-636F-4C61-AD69-3B61973E640F}"/>
                </a:ext>
              </a:extLst>
            </p:cNvPr>
            <p:cNvSpPr/>
            <p:nvPr/>
          </p:nvSpPr>
          <p:spPr>
            <a:xfrm>
              <a:off x="-18798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21" name="Forma libre: Forma 8">
              <a:extLst>
                <a:ext uri="{FF2B5EF4-FFF2-40B4-BE49-F238E27FC236}">
                  <a16:creationId xmlns:a16="http://schemas.microsoft.com/office/drawing/2014/main" id="{2D95F23A-CD9E-4DAB-9418-E895C6A0E1E8}"/>
                </a:ext>
              </a:extLst>
            </p:cNvPr>
            <p:cNvSpPr/>
            <p:nvPr/>
          </p:nvSpPr>
          <p:spPr>
            <a:xfrm>
              <a:off x="-18798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22" name="Forma libre: Forma 31">
            <a:extLst>
              <a:ext uri="{FF2B5EF4-FFF2-40B4-BE49-F238E27FC236}">
                <a16:creationId xmlns:a16="http://schemas.microsoft.com/office/drawing/2014/main" id="{9DEAB7E6-1607-4EB2-8F25-FD7DACE3C898}"/>
              </a:ext>
            </a:extLst>
          </p:cNvPr>
          <p:cNvSpPr/>
          <p:nvPr/>
        </p:nvSpPr>
        <p:spPr>
          <a:xfrm>
            <a:off x="10855320" y="220317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16C4F11F-B2CB-4C9A-A07F-F26D2C341873}"/>
              </a:ext>
            </a:extLst>
          </p:cNvPr>
          <p:cNvGrpSpPr/>
          <p:nvPr/>
        </p:nvGrpSpPr>
        <p:grpSpPr>
          <a:xfrm rot="10800000">
            <a:off x="3761240" y="5918127"/>
            <a:ext cx="3952911" cy="1879746"/>
            <a:chOff x="7329940" y="-12701"/>
            <a:chExt cx="4867790" cy="2314803"/>
          </a:xfrm>
        </p:grpSpPr>
        <p:sp>
          <p:nvSpPr>
            <p:cNvPr id="24" name="Forma libre: Forma 45">
              <a:extLst>
                <a:ext uri="{FF2B5EF4-FFF2-40B4-BE49-F238E27FC236}">
                  <a16:creationId xmlns:a16="http://schemas.microsoft.com/office/drawing/2014/main" id="{31E1AE82-75DE-4B90-8486-CE8B4DFB6E7A}"/>
                </a:ext>
              </a:extLst>
            </p:cNvPr>
            <p:cNvSpPr/>
            <p:nvPr/>
          </p:nvSpPr>
          <p:spPr>
            <a:xfrm>
              <a:off x="7345851" y="-12701"/>
              <a:ext cx="4851879" cy="2298926"/>
            </a:xfrm>
            <a:custGeom>
              <a:avLst/>
              <a:gdLst>
                <a:gd name="connsiteX0" fmla="*/ 4844811 w 4851877"/>
                <a:gd name="connsiteY0" fmla="*/ 12701 h 2298926"/>
                <a:gd name="connsiteX1" fmla="*/ 2851985 w 4851877"/>
                <a:gd name="connsiteY1" fmla="*/ 12701 h 2298926"/>
                <a:gd name="connsiteX2" fmla="*/ 371430 w 4851877"/>
                <a:gd name="connsiteY2" fmla="*/ 1235832 h 2298926"/>
                <a:gd name="connsiteX3" fmla="*/ 72951 w 4851877"/>
                <a:gd name="connsiteY3" fmla="*/ 1977585 h 2298926"/>
                <a:gd name="connsiteX4" fmla="*/ 81842 w 4851877"/>
                <a:gd name="connsiteY4" fmla="*/ 1995367 h 2298926"/>
                <a:gd name="connsiteX5" fmla="*/ 851538 w 4851877"/>
                <a:gd name="connsiteY5" fmla="*/ 2210018 h 2298926"/>
                <a:gd name="connsiteX6" fmla="*/ 4844811 w 4851877"/>
                <a:gd name="connsiteY6" fmla="*/ 240054 h 2298926"/>
                <a:gd name="connsiteX7" fmla="*/ 4844811 w 4851877"/>
                <a:gd name="connsiteY7" fmla="*/ 12701 h 2298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1877" h="2298926">
                  <a:moveTo>
                    <a:pt x="4844811" y="12701"/>
                  </a:moveTo>
                  <a:lnTo>
                    <a:pt x="2851985" y="12701"/>
                  </a:lnTo>
                  <a:lnTo>
                    <a:pt x="371430" y="1235832"/>
                  </a:lnTo>
                  <a:cubicBezTo>
                    <a:pt x="371430" y="1235832"/>
                    <a:pt x="-163292" y="1500018"/>
                    <a:pt x="72951" y="1977585"/>
                  </a:cubicBezTo>
                  <a:lnTo>
                    <a:pt x="81842" y="1995367"/>
                  </a:lnTo>
                  <a:cubicBezTo>
                    <a:pt x="81842" y="1995367"/>
                    <a:pt x="316815" y="2472934"/>
                    <a:pt x="851538" y="2210018"/>
                  </a:cubicBezTo>
                  <a:lnTo>
                    <a:pt x="4844811" y="240054"/>
                  </a:lnTo>
                  <a:lnTo>
                    <a:pt x="4844811" y="12701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25" name="Forma libre: Forma 41">
              <a:extLst>
                <a:ext uri="{FF2B5EF4-FFF2-40B4-BE49-F238E27FC236}">
                  <a16:creationId xmlns:a16="http://schemas.microsoft.com/office/drawing/2014/main" id="{C5F283D8-56AB-41C3-B7D5-6E149365C6C8}"/>
                </a:ext>
              </a:extLst>
            </p:cNvPr>
            <p:cNvSpPr/>
            <p:nvPr/>
          </p:nvSpPr>
          <p:spPr>
            <a:xfrm>
              <a:off x="7329940" y="-9526"/>
              <a:ext cx="4864579" cy="2311628"/>
            </a:xfrm>
            <a:custGeom>
              <a:avLst/>
              <a:gdLst>
                <a:gd name="connsiteX0" fmla="*/ 2911080 w 4864578"/>
                <a:gd name="connsiteY0" fmla="*/ 9526 h 2311627"/>
                <a:gd name="connsiteX1" fmla="*/ 2824712 w 4864578"/>
                <a:gd name="connsiteY1" fmla="*/ 9526 h 2311627"/>
                <a:gd name="connsiteX2" fmla="*/ 378451 w 4864578"/>
                <a:gd name="connsiteY2" fmla="*/ 1216145 h 2311627"/>
                <a:gd name="connsiteX3" fmla="*/ 134587 w 4864578"/>
                <a:gd name="connsiteY3" fmla="*/ 1413014 h 2311627"/>
                <a:gd name="connsiteX4" fmla="*/ 71081 w 4864578"/>
                <a:gd name="connsiteY4" fmla="*/ 1983300 h 2311627"/>
                <a:gd name="connsiteX5" fmla="*/ 79972 w 4864578"/>
                <a:gd name="connsiteY5" fmla="*/ 2001082 h 2311627"/>
                <a:gd name="connsiteX6" fmla="*/ 270491 w 4864578"/>
                <a:gd name="connsiteY6" fmla="*/ 2214463 h 2311627"/>
                <a:gd name="connsiteX7" fmla="*/ 561349 w 4864578"/>
                <a:gd name="connsiteY7" fmla="*/ 2304642 h 2311627"/>
                <a:gd name="connsiteX8" fmla="*/ 875070 w 4864578"/>
                <a:gd name="connsiteY8" fmla="*/ 2223354 h 2311627"/>
                <a:gd name="connsiteX9" fmla="*/ 4860722 w 4864578"/>
                <a:gd name="connsiteY9" fmla="*/ 258470 h 2311627"/>
                <a:gd name="connsiteX10" fmla="*/ 4860722 w 4864578"/>
                <a:gd name="connsiteY10" fmla="*/ 216556 h 2311627"/>
                <a:gd name="connsiteX11" fmla="*/ 858558 w 4864578"/>
                <a:gd name="connsiteY11" fmla="*/ 2189061 h 2311627"/>
                <a:gd name="connsiteX12" fmla="*/ 293353 w 4864578"/>
                <a:gd name="connsiteY12" fmla="*/ 2182710 h 2311627"/>
                <a:gd name="connsiteX13" fmla="*/ 114265 w 4864578"/>
                <a:gd name="connsiteY13" fmla="*/ 1983300 h 2311627"/>
                <a:gd name="connsiteX14" fmla="*/ 105374 w 4864578"/>
                <a:gd name="connsiteY14" fmla="*/ 1965519 h 2311627"/>
                <a:gd name="connsiteX15" fmla="*/ 163800 w 4864578"/>
                <a:gd name="connsiteY15" fmla="*/ 1437147 h 2311627"/>
                <a:gd name="connsiteX16" fmla="*/ 396233 w 4864578"/>
                <a:gd name="connsiteY16" fmla="*/ 1249168 h 2311627"/>
                <a:gd name="connsiteX17" fmla="*/ 396233 w 4864578"/>
                <a:gd name="connsiteY17" fmla="*/ 1249168 h 2311627"/>
                <a:gd name="connsiteX18" fmla="*/ 2911080 w 4864578"/>
                <a:gd name="connsiteY18" fmla="*/ 9526 h 231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64578" h="2311627">
                  <a:moveTo>
                    <a:pt x="2911080" y="9526"/>
                  </a:moveTo>
                  <a:lnTo>
                    <a:pt x="2824712" y="9526"/>
                  </a:lnTo>
                  <a:lnTo>
                    <a:pt x="378451" y="1216145"/>
                  </a:lnTo>
                  <a:cubicBezTo>
                    <a:pt x="373371" y="1218685"/>
                    <a:pt x="240007" y="1284732"/>
                    <a:pt x="134587" y="1413014"/>
                  </a:cubicBezTo>
                  <a:cubicBezTo>
                    <a:pt x="35518" y="1532406"/>
                    <a:pt x="-54662" y="1728005"/>
                    <a:pt x="71081" y="1983300"/>
                  </a:cubicBezTo>
                  <a:lnTo>
                    <a:pt x="79972" y="2001082"/>
                  </a:lnTo>
                  <a:cubicBezTo>
                    <a:pt x="82512" y="2006163"/>
                    <a:pt x="142208" y="2125554"/>
                    <a:pt x="270491" y="2214463"/>
                  </a:cubicBezTo>
                  <a:cubicBezTo>
                    <a:pt x="339077" y="2261458"/>
                    <a:pt x="436877" y="2304642"/>
                    <a:pt x="561349" y="2304642"/>
                  </a:cubicBezTo>
                  <a:cubicBezTo>
                    <a:pt x="651528" y="2304642"/>
                    <a:pt x="755678" y="2283050"/>
                    <a:pt x="875070" y="2223354"/>
                  </a:cubicBezTo>
                  <a:lnTo>
                    <a:pt x="4860722" y="258470"/>
                  </a:lnTo>
                  <a:lnTo>
                    <a:pt x="4860722" y="216556"/>
                  </a:lnTo>
                  <a:lnTo>
                    <a:pt x="858558" y="2189061"/>
                  </a:lnTo>
                  <a:cubicBezTo>
                    <a:pt x="643907" y="2294481"/>
                    <a:pt x="454659" y="2293211"/>
                    <a:pt x="293353" y="2182710"/>
                  </a:cubicBezTo>
                  <a:cubicBezTo>
                    <a:pt x="172691" y="2100152"/>
                    <a:pt x="114265" y="1984570"/>
                    <a:pt x="114265" y="1983300"/>
                  </a:cubicBezTo>
                  <a:lnTo>
                    <a:pt x="105374" y="1965519"/>
                  </a:lnTo>
                  <a:cubicBezTo>
                    <a:pt x="11385" y="1775000"/>
                    <a:pt x="30437" y="1597182"/>
                    <a:pt x="163800" y="1437147"/>
                  </a:cubicBezTo>
                  <a:cubicBezTo>
                    <a:pt x="264140" y="1315215"/>
                    <a:pt x="394963" y="1250438"/>
                    <a:pt x="396233" y="1249168"/>
                  </a:cubicBezTo>
                  <a:lnTo>
                    <a:pt x="396233" y="1249168"/>
                  </a:lnTo>
                  <a:lnTo>
                    <a:pt x="2911080" y="952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78FA8865-21E6-4C90-897F-68C0DC8F5FF2}"/>
              </a:ext>
            </a:extLst>
          </p:cNvPr>
          <p:cNvGrpSpPr/>
          <p:nvPr/>
        </p:nvGrpSpPr>
        <p:grpSpPr>
          <a:xfrm>
            <a:off x="15951934" y="5125214"/>
            <a:ext cx="546784" cy="546784"/>
            <a:chOff x="8810223" y="2029025"/>
            <a:chExt cx="774776" cy="774776"/>
          </a:xfrm>
          <a:solidFill>
            <a:schemeClr val="accent3"/>
          </a:solidFill>
        </p:grpSpPr>
        <p:sp>
          <p:nvSpPr>
            <p:cNvPr id="27" name="Forma libre: Forma 39">
              <a:extLst>
                <a:ext uri="{FF2B5EF4-FFF2-40B4-BE49-F238E27FC236}">
                  <a16:creationId xmlns:a16="http://schemas.microsoft.com/office/drawing/2014/main" id="{A04689DE-DFFA-4B88-A1DA-CF70D6336E9D}"/>
                </a:ext>
              </a:extLst>
            </p:cNvPr>
            <p:cNvSpPr/>
            <p:nvPr/>
          </p:nvSpPr>
          <p:spPr>
            <a:xfrm>
              <a:off x="8826102" y="2044905"/>
              <a:ext cx="736673" cy="736673"/>
            </a:xfrm>
            <a:custGeom>
              <a:avLst/>
              <a:gdLst>
                <a:gd name="connsiteX0" fmla="*/ 372146 w 736672"/>
                <a:gd name="connsiteY0" fmla="*/ 731592 h 736672"/>
                <a:gd name="connsiteX1" fmla="*/ 731592 w 736672"/>
                <a:gd name="connsiteY1" fmla="*/ 372147 h 736672"/>
                <a:gd name="connsiteX2" fmla="*/ 372146 w 736672"/>
                <a:gd name="connsiteY2" fmla="*/ 12701 h 736672"/>
                <a:gd name="connsiteX3" fmla="*/ 12701 w 736672"/>
                <a:gd name="connsiteY3" fmla="*/ 372147 h 736672"/>
                <a:gd name="connsiteX4" fmla="*/ 372146 w 736672"/>
                <a:gd name="connsiteY4" fmla="*/ 731592 h 73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6672" h="736672">
                  <a:moveTo>
                    <a:pt x="372146" y="731592"/>
                  </a:moveTo>
                  <a:cubicBezTo>
                    <a:pt x="570286" y="731592"/>
                    <a:pt x="731592" y="570286"/>
                    <a:pt x="731592" y="372147"/>
                  </a:cubicBezTo>
                  <a:cubicBezTo>
                    <a:pt x="731592" y="174007"/>
                    <a:pt x="570286" y="12701"/>
                    <a:pt x="372146" y="12701"/>
                  </a:cubicBezTo>
                  <a:cubicBezTo>
                    <a:pt x="174007" y="12701"/>
                    <a:pt x="12701" y="174007"/>
                    <a:pt x="12701" y="372147"/>
                  </a:cubicBezTo>
                  <a:cubicBezTo>
                    <a:pt x="12701" y="570286"/>
                    <a:pt x="174007" y="731592"/>
                    <a:pt x="372146" y="731592"/>
                  </a:cubicBezTo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28" name="Forma libre: Forma 40">
              <a:extLst>
                <a:ext uri="{FF2B5EF4-FFF2-40B4-BE49-F238E27FC236}">
                  <a16:creationId xmlns:a16="http://schemas.microsoft.com/office/drawing/2014/main" id="{621B429E-C306-4077-8C44-349E1FD510DC}"/>
                </a:ext>
              </a:extLst>
            </p:cNvPr>
            <p:cNvSpPr/>
            <p:nvPr/>
          </p:nvSpPr>
          <p:spPr>
            <a:xfrm>
              <a:off x="8810223" y="2029025"/>
              <a:ext cx="774776" cy="774776"/>
            </a:xfrm>
            <a:custGeom>
              <a:avLst/>
              <a:gdLst>
                <a:gd name="connsiteX0" fmla="*/ 388023 w 774776"/>
                <a:gd name="connsiteY0" fmla="*/ 766521 h 774776"/>
                <a:gd name="connsiteX1" fmla="*/ 9526 w 774776"/>
                <a:gd name="connsiteY1" fmla="*/ 388023 h 774776"/>
                <a:gd name="connsiteX2" fmla="*/ 388023 w 774776"/>
                <a:gd name="connsiteY2" fmla="*/ 9526 h 774776"/>
                <a:gd name="connsiteX3" fmla="*/ 766520 w 774776"/>
                <a:gd name="connsiteY3" fmla="*/ 388023 h 774776"/>
                <a:gd name="connsiteX4" fmla="*/ 388023 w 774776"/>
                <a:gd name="connsiteY4" fmla="*/ 766521 h 774776"/>
                <a:gd name="connsiteX5" fmla="*/ 388023 w 774776"/>
                <a:gd name="connsiteY5" fmla="*/ 48900 h 774776"/>
                <a:gd name="connsiteX6" fmla="*/ 47630 w 774776"/>
                <a:gd name="connsiteY6" fmla="*/ 389293 h 774776"/>
                <a:gd name="connsiteX7" fmla="*/ 388023 w 774776"/>
                <a:gd name="connsiteY7" fmla="*/ 729687 h 774776"/>
                <a:gd name="connsiteX8" fmla="*/ 728416 w 774776"/>
                <a:gd name="connsiteY8" fmla="*/ 389293 h 774776"/>
                <a:gd name="connsiteX9" fmla="*/ 388023 w 774776"/>
                <a:gd name="connsiteY9" fmla="*/ 48900 h 77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4776" h="774776">
                  <a:moveTo>
                    <a:pt x="388023" y="766521"/>
                  </a:moveTo>
                  <a:cubicBezTo>
                    <a:pt x="179722" y="766521"/>
                    <a:pt x="9526" y="596324"/>
                    <a:pt x="9526" y="388023"/>
                  </a:cubicBezTo>
                  <a:cubicBezTo>
                    <a:pt x="9526" y="179723"/>
                    <a:pt x="179722" y="9526"/>
                    <a:pt x="388023" y="9526"/>
                  </a:cubicBezTo>
                  <a:cubicBezTo>
                    <a:pt x="596323" y="9526"/>
                    <a:pt x="766520" y="179723"/>
                    <a:pt x="766520" y="388023"/>
                  </a:cubicBezTo>
                  <a:cubicBezTo>
                    <a:pt x="766520" y="596324"/>
                    <a:pt x="596323" y="766521"/>
                    <a:pt x="388023" y="766521"/>
                  </a:cubicBezTo>
                  <a:close/>
                  <a:moveTo>
                    <a:pt x="388023" y="48900"/>
                  </a:moveTo>
                  <a:cubicBezTo>
                    <a:pt x="200045" y="48900"/>
                    <a:pt x="47630" y="201315"/>
                    <a:pt x="47630" y="389293"/>
                  </a:cubicBezTo>
                  <a:cubicBezTo>
                    <a:pt x="47630" y="577272"/>
                    <a:pt x="200045" y="729687"/>
                    <a:pt x="388023" y="729687"/>
                  </a:cubicBezTo>
                  <a:cubicBezTo>
                    <a:pt x="576001" y="729687"/>
                    <a:pt x="728416" y="577272"/>
                    <a:pt x="728416" y="389293"/>
                  </a:cubicBezTo>
                  <a:cubicBezTo>
                    <a:pt x="728416" y="201315"/>
                    <a:pt x="576001" y="48900"/>
                    <a:pt x="388023" y="489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BA303BFA-B2E1-47A6-B3C3-B2E5DF9605B7}"/>
              </a:ext>
            </a:extLst>
          </p:cNvPr>
          <p:cNvGrpSpPr/>
          <p:nvPr/>
        </p:nvGrpSpPr>
        <p:grpSpPr>
          <a:xfrm>
            <a:off x="-296178" y="2346303"/>
            <a:ext cx="1778824" cy="1194353"/>
            <a:chOff x="-18798" y="3949755"/>
            <a:chExt cx="1778824" cy="1194353"/>
          </a:xfrm>
          <a:solidFill>
            <a:schemeClr val="accent4">
              <a:lumMod val="50000"/>
            </a:schemeClr>
          </a:solidFill>
        </p:grpSpPr>
        <p:sp>
          <p:nvSpPr>
            <p:cNvPr id="37" name="Forma libre: Forma 4">
              <a:extLst>
                <a:ext uri="{FF2B5EF4-FFF2-40B4-BE49-F238E27FC236}">
                  <a16:creationId xmlns:a16="http://schemas.microsoft.com/office/drawing/2014/main" id="{1F633501-665E-4A7F-87C2-79095A331805}"/>
                </a:ext>
              </a:extLst>
            </p:cNvPr>
            <p:cNvSpPr/>
            <p:nvPr/>
          </p:nvSpPr>
          <p:spPr>
            <a:xfrm>
              <a:off x="-18798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38" name="Forma libre: Forma 8">
              <a:extLst>
                <a:ext uri="{FF2B5EF4-FFF2-40B4-BE49-F238E27FC236}">
                  <a16:creationId xmlns:a16="http://schemas.microsoft.com/office/drawing/2014/main" id="{66B2111E-50BF-4803-ACF6-16BC68BEFAA4}"/>
                </a:ext>
              </a:extLst>
            </p:cNvPr>
            <p:cNvSpPr/>
            <p:nvPr/>
          </p:nvSpPr>
          <p:spPr>
            <a:xfrm>
              <a:off x="-18798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39" name="Forma libre: Forma 31">
            <a:extLst>
              <a:ext uri="{FF2B5EF4-FFF2-40B4-BE49-F238E27FC236}">
                <a16:creationId xmlns:a16="http://schemas.microsoft.com/office/drawing/2014/main" id="{E80DFBDD-C3DE-4C6D-B813-D2C331FAD431}"/>
              </a:ext>
            </a:extLst>
          </p:cNvPr>
          <p:cNvSpPr/>
          <p:nvPr/>
        </p:nvSpPr>
        <p:spPr>
          <a:xfrm>
            <a:off x="1760026" y="-667584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sp>
        <p:nvSpPr>
          <p:cNvPr id="40" name="Forma libre: Forma 31">
            <a:extLst>
              <a:ext uri="{FF2B5EF4-FFF2-40B4-BE49-F238E27FC236}">
                <a16:creationId xmlns:a16="http://schemas.microsoft.com/office/drawing/2014/main" id="{1CEB434A-4FDD-43A2-BE6D-4118C8CE95B1}"/>
              </a:ext>
            </a:extLst>
          </p:cNvPr>
          <p:cNvSpPr/>
          <p:nvPr/>
        </p:nvSpPr>
        <p:spPr>
          <a:xfrm>
            <a:off x="11730444" y="358042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id="{A0AFDE1E-8DF1-4334-BFC2-77EC8C31C60A}"/>
              </a:ext>
            </a:extLst>
          </p:cNvPr>
          <p:cNvSpPr txBox="1">
            <a:spLocks/>
          </p:cNvSpPr>
          <p:nvPr/>
        </p:nvSpPr>
        <p:spPr>
          <a:xfrm>
            <a:off x="0" y="449628"/>
            <a:ext cx="12192000" cy="480793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000" dirty="0"/>
              <a:t>UP LIFTING</a:t>
            </a:r>
          </a:p>
          <a:p>
            <a:pPr algn="ctr">
              <a:lnSpc>
                <a:spcPct val="200000"/>
              </a:lnSpc>
            </a:pPr>
            <a:r>
              <a:rPr lang="es-ES" sz="2000" dirty="0"/>
              <a:t>Oportunidades para la industria de Defensa aragonesa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C70E466-886C-4EC7-820F-4BFF6CD7D97A}"/>
              </a:ext>
            </a:extLst>
          </p:cNvPr>
          <p:cNvSpPr/>
          <p:nvPr/>
        </p:nvSpPr>
        <p:spPr>
          <a:xfrm>
            <a:off x="4361679" y="5396368"/>
            <a:ext cx="393999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b="1" dirty="0">
                <a:solidFill>
                  <a:schemeClr val="accent1"/>
                </a:solidFill>
              </a:rPr>
              <a:t>FEBRERO 2024</a:t>
            </a:r>
          </a:p>
        </p:txBody>
      </p:sp>
      <p:pic>
        <p:nvPicPr>
          <p:cNvPr id="1026" name="Picture 2" descr="Ministerio de Defensa - Sede Electrónica Central">
            <a:extLst>
              <a:ext uri="{FF2B5EF4-FFF2-40B4-BE49-F238E27FC236}">
                <a16:creationId xmlns:a16="http://schemas.microsoft.com/office/drawing/2014/main" id="{06FB1502-084D-4C0B-844C-C2C5DFE6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743" y="4147337"/>
            <a:ext cx="3115865" cy="101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5FB557F5-83A7-48A0-9224-04C4D28FC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40" y="4194678"/>
            <a:ext cx="3115865" cy="920154"/>
          </a:xfrm>
          <a:prstGeom prst="rect">
            <a:avLst/>
          </a:prstGeom>
        </p:spPr>
      </p:pic>
      <p:pic>
        <p:nvPicPr>
          <p:cNvPr id="10" name="Imagen 9" descr="Un dibujo animado con letras&#10;&#10;Descripción generada automáticamente con confianza baja">
            <a:extLst>
              <a:ext uri="{FF2B5EF4-FFF2-40B4-BE49-F238E27FC236}">
                <a16:creationId xmlns:a16="http://schemas.microsoft.com/office/drawing/2014/main" id="{CD814EAD-EB77-4DE0-B943-ADBF6082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46" y="4194678"/>
            <a:ext cx="3102232" cy="10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06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8AE5F1E7-EB58-489A-BEE1-9342A0DA1DFB}"/>
              </a:ext>
            </a:extLst>
          </p:cNvPr>
          <p:cNvCxnSpPr>
            <a:cxnSpLocks/>
          </p:cNvCxnSpPr>
          <p:nvPr/>
        </p:nvCxnSpPr>
        <p:spPr>
          <a:xfrm flipV="1">
            <a:off x="8896147" y="5499599"/>
            <a:ext cx="1148368" cy="1906"/>
          </a:xfrm>
          <a:prstGeom prst="line">
            <a:avLst/>
          </a:prstGeom>
          <a:ln w="2286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4B9A04B4-E383-40A8-8EE3-DDA0A4EC913E}"/>
              </a:ext>
            </a:extLst>
          </p:cNvPr>
          <p:cNvCxnSpPr>
            <a:cxnSpLocks/>
            <a:stCxn id="174" idx="2"/>
          </p:cNvCxnSpPr>
          <p:nvPr/>
        </p:nvCxnSpPr>
        <p:spPr>
          <a:xfrm flipV="1">
            <a:off x="7595472" y="5499600"/>
            <a:ext cx="1275104" cy="1904"/>
          </a:xfrm>
          <a:prstGeom prst="line">
            <a:avLst/>
          </a:prstGeom>
          <a:ln w="2286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3C3E4B94-B68A-4674-8668-9BCB3C1046E0}"/>
              </a:ext>
            </a:extLst>
          </p:cNvPr>
          <p:cNvCxnSpPr>
            <a:cxnSpLocks/>
          </p:cNvCxnSpPr>
          <p:nvPr/>
        </p:nvCxnSpPr>
        <p:spPr>
          <a:xfrm>
            <a:off x="6626225" y="5499599"/>
            <a:ext cx="1106372" cy="0"/>
          </a:xfrm>
          <a:prstGeom prst="line">
            <a:avLst/>
          </a:prstGeom>
          <a:ln w="2286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FB63C109-6996-466E-A130-A2ABB3C872AE}"/>
              </a:ext>
            </a:extLst>
          </p:cNvPr>
          <p:cNvCxnSpPr>
            <a:cxnSpLocks/>
          </p:cNvCxnSpPr>
          <p:nvPr/>
        </p:nvCxnSpPr>
        <p:spPr>
          <a:xfrm>
            <a:off x="5518150" y="5499599"/>
            <a:ext cx="1108075" cy="0"/>
          </a:xfrm>
          <a:prstGeom prst="line">
            <a:avLst/>
          </a:prstGeom>
          <a:ln w="2286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D81250AA-2D05-4485-A378-9615E27DDB71}"/>
              </a:ext>
            </a:extLst>
          </p:cNvPr>
          <p:cNvCxnSpPr>
            <a:cxnSpLocks/>
          </p:cNvCxnSpPr>
          <p:nvPr/>
        </p:nvCxnSpPr>
        <p:spPr>
          <a:xfrm>
            <a:off x="4416425" y="5499599"/>
            <a:ext cx="1101725" cy="0"/>
          </a:xfrm>
          <a:prstGeom prst="line">
            <a:avLst/>
          </a:prstGeom>
          <a:ln w="2286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A622EF2-65C9-48B5-8D43-8BF934E04FC5}"/>
              </a:ext>
            </a:extLst>
          </p:cNvPr>
          <p:cNvCxnSpPr>
            <a:cxnSpLocks/>
          </p:cNvCxnSpPr>
          <p:nvPr/>
        </p:nvCxnSpPr>
        <p:spPr>
          <a:xfrm flipV="1">
            <a:off x="3268057" y="5499599"/>
            <a:ext cx="1148368" cy="1906"/>
          </a:xfrm>
          <a:prstGeom prst="line">
            <a:avLst/>
          </a:prstGeom>
          <a:ln w="2286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Elipse 98">
            <a:extLst>
              <a:ext uri="{FF2B5EF4-FFF2-40B4-BE49-F238E27FC236}">
                <a16:creationId xmlns:a16="http://schemas.microsoft.com/office/drawing/2014/main" id="{5AA4F9D9-BDF4-4DC6-A607-F771DF226E96}"/>
              </a:ext>
            </a:extLst>
          </p:cNvPr>
          <p:cNvSpPr/>
          <p:nvPr/>
        </p:nvSpPr>
        <p:spPr>
          <a:xfrm>
            <a:off x="3091381" y="5319845"/>
            <a:ext cx="363319" cy="363319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C63900-4B97-4486-A3B5-F45D10D0977C}"/>
              </a:ext>
            </a:extLst>
          </p:cNvPr>
          <p:cNvSpPr txBox="1"/>
          <p:nvPr/>
        </p:nvSpPr>
        <p:spPr>
          <a:xfrm rot="-2700000">
            <a:off x="2233756" y="5720702"/>
            <a:ext cx="1152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chemeClr val="bg1">
                    <a:lumMod val="50000"/>
                  </a:schemeClr>
                </a:solidFill>
                <a:latin typeface="Futura Md BT" panose="020B0602020204020303" pitchFamily="34" charset="0"/>
              </a:rPr>
              <a:t>2001</a:t>
            </a:r>
          </a:p>
        </p:txBody>
      </p:sp>
      <p:sp>
        <p:nvSpPr>
          <p:cNvPr id="144" name="Elipse 143">
            <a:extLst>
              <a:ext uri="{FF2B5EF4-FFF2-40B4-BE49-F238E27FC236}">
                <a16:creationId xmlns:a16="http://schemas.microsoft.com/office/drawing/2014/main" id="{657D5B59-0706-4D3B-9B8A-4A5FAD530733}"/>
              </a:ext>
            </a:extLst>
          </p:cNvPr>
          <p:cNvSpPr/>
          <p:nvPr/>
        </p:nvSpPr>
        <p:spPr>
          <a:xfrm>
            <a:off x="4300893" y="5375504"/>
            <a:ext cx="252000" cy="252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Elipse 147">
            <a:extLst>
              <a:ext uri="{FF2B5EF4-FFF2-40B4-BE49-F238E27FC236}">
                <a16:creationId xmlns:a16="http://schemas.microsoft.com/office/drawing/2014/main" id="{DA8938BE-AF4E-42F9-9C06-16C6966720C2}"/>
              </a:ext>
            </a:extLst>
          </p:cNvPr>
          <p:cNvSpPr/>
          <p:nvPr/>
        </p:nvSpPr>
        <p:spPr>
          <a:xfrm>
            <a:off x="8693667" y="5319845"/>
            <a:ext cx="363319" cy="363319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42A7EE-AAC3-4CEC-8A42-0161EBFFE8E9}"/>
              </a:ext>
            </a:extLst>
          </p:cNvPr>
          <p:cNvSpPr txBox="1"/>
          <p:nvPr/>
        </p:nvSpPr>
        <p:spPr>
          <a:xfrm>
            <a:off x="3406971" y="4177977"/>
            <a:ext cx="3096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GAYPU</a:t>
            </a:r>
            <a:endParaRPr lang="en-GB" sz="4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0" name="Gráfico 33">
            <a:extLst>
              <a:ext uri="{FF2B5EF4-FFF2-40B4-BE49-F238E27FC236}">
                <a16:creationId xmlns:a16="http://schemas.microsoft.com/office/drawing/2014/main" id="{2997BD7A-5927-4D1A-BE05-5152ABE9F044}"/>
              </a:ext>
            </a:extLst>
          </p:cNvPr>
          <p:cNvSpPr/>
          <p:nvPr/>
        </p:nvSpPr>
        <p:spPr>
          <a:xfrm>
            <a:off x="-2931575" y="257077"/>
            <a:ext cx="7132100" cy="176462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6940B53B-D7EB-4994-8FD2-1DBF5FCAA700}"/>
              </a:ext>
            </a:extLst>
          </p:cNvPr>
          <p:cNvSpPr txBox="1">
            <a:spLocks/>
          </p:cNvSpPr>
          <p:nvPr/>
        </p:nvSpPr>
        <p:spPr>
          <a:xfrm>
            <a:off x="839830" y="-808045"/>
            <a:ext cx="10580860" cy="1442729"/>
          </a:xfrm>
          <a:prstGeom prst="rect">
            <a:avLst/>
          </a:prstGeom>
        </p:spPr>
        <p:txBody>
          <a:bodyPr rtlCol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500" b="1" cap="small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Up Lifting: Origen</a:t>
            </a:r>
          </a:p>
        </p:txBody>
      </p:sp>
      <p:sp>
        <p:nvSpPr>
          <p:cNvPr id="62" name="Gráfico 33">
            <a:extLst>
              <a:ext uri="{FF2B5EF4-FFF2-40B4-BE49-F238E27FC236}">
                <a16:creationId xmlns:a16="http://schemas.microsoft.com/office/drawing/2014/main" id="{4DCA27B2-A053-4F0E-85CA-CD4522BCC939}"/>
              </a:ext>
            </a:extLst>
          </p:cNvPr>
          <p:cNvSpPr/>
          <p:nvPr/>
        </p:nvSpPr>
        <p:spPr>
          <a:xfrm rot="10800000">
            <a:off x="8100301" y="257075"/>
            <a:ext cx="7132099" cy="17346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6C37E91A-1A0F-41E2-9C3E-D16AA0FFFEDA}"/>
              </a:ext>
            </a:extLst>
          </p:cNvPr>
          <p:cNvSpPr txBox="1"/>
          <p:nvPr/>
        </p:nvSpPr>
        <p:spPr>
          <a:xfrm>
            <a:off x="9119580" y="4234973"/>
            <a:ext cx="4245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UP LIFTING</a:t>
            </a:r>
            <a:endParaRPr lang="en-GB" sz="40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83" name="Grupo 82">
            <a:extLst>
              <a:ext uri="{FF2B5EF4-FFF2-40B4-BE49-F238E27FC236}">
                <a16:creationId xmlns:a16="http://schemas.microsoft.com/office/drawing/2014/main" id="{BE5DC6B6-ABB2-425B-B273-F97A1D0C5DFF}"/>
              </a:ext>
            </a:extLst>
          </p:cNvPr>
          <p:cNvGrpSpPr/>
          <p:nvPr/>
        </p:nvGrpSpPr>
        <p:grpSpPr>
          <a:xfrm>
            <a:off x="10693400" y="-362198"/>
            <a:ext cx="2199425" cy="2006116"/>
            <a:chOff x="10693400" y="-362198"/>
            <a:chExt cx="2199425" cy="2006116"/>
          </a:xfrm>
        </p:grpSpPr>
        <p:grpSp>
          <p:nvGrpSpPr>
            <p:cNvPr id="84" name="Grupo 83">
              <a:extLst>
                <a:ext uri="{FF2B5EF4-FFF2-40B4-BE49-F238E27FC236}">
                  <a16:creationId xmlns:a16="http://schemas.microsoft.com/office/drawing/2014/main" id="{1CA66EEB-A48F-4BF3-83E2-52D9D3232528}"/>
                </a:ext>
              </a:extLst>
            </p:cNvPr>
            <p:cNvGrpSpPr/>
            <p:nvPr/>
          </p:nvGrpSpPr>
          <p:grpSpPr>
            <a:xfrm>
              <a:off x="10693400" y="7631"/>
              <a:ext cx="2199425" cy="1636287"/>
              <a:chOff x="9999818" y="301226"/>
              <a:chExt cx="2199425" cy="1636287"/>
            </a:xfrm>
          </p:grpSpPr>
          <p:grpSp>
            <p:nvGrpSpPr>
              <p:cNvPr id="89" name="Grupo 88">
                <a:extLst>
                  <a:ext uri="{FF2B5EF4-FFF2-40B4-BE49-F238E27FC236}">
                    <a16:creationId xmlns:a16="http://schemas.microsoft.com/office/drawing/2014/main" id="{D836F792-8F95-4258-B91C-213E9FEFD325}"/>
                  </a:ext>
                </a:extLst>
              </p:cNvPr>
              <p:cNvGrpSpPr/>
              <p:nvPr/>
            </p:nvGrpSpPr>
            <p:grpSpPr>
              <a:xfrm>
                <a:off x="9999818" y="301226"/>
                <a:ext cx="2199425" cy="1636287"/>
                <a:chOff x="9999818" y="301226"/>
                <a:chExt cx="2199425" cy="1636287"/>
              </a:xfrm>
            </p:grpSpPr>
            <p:sp>
              <p:nvSpPr>
                <p:cNvPr id="93" name="Forma libre: Forma 42">
                  <a:extLst>
                    <a:ext uri="{FF2B5EF4-FFF2-40B4-BE49-F238E27FC236}">
                      <a16:creationId xmlns:a16="http://schemas.microsoft.com/office/drawing/2014/main" id="{43F34BD3-BD39-49F0-88B8-9636BD12235F}"/>
                    </a:ext>
                  </a:extLst>
                </p:cNvPr>
                <p:cNvSpPr/>
                <p:nvPr/>
              </p:nvSpPr>
              <p:spPr>
                <a:xfrm>
                  <a:off x="10019361" y="321414"/>
                  <a:ext cx="2178175" cy="1593786"/>
                </a:xfrm>
                <a:custGeom>
                  <a:avLst/>
                  <a:gdLst>
                    <a:gd name="connsiteX0" fmla="*/ 231247 w 2178174"/>
                    <a:gd name="connsiteY0" fmla="*/ 950428 h 1593786"/>
                    <a:gd name="connsiteX1" fmla="*/ 45305 w 2178174"/>
                    <a:gd name="connsiteY1" fmla="*/ 1404126 h 1593786"/>
                    <a:gd name="connsiteX2" fmla="*/ 50617 w 2178174"/>
                    <a:gd name="connsiteY2" fmla="*/ 1415814 h 1593786"/>
                    <a:gd name="connsiteX3" fmla="*/ 529816 w 2178174"/>
                    <a:gd name="connsiteY3" fmla="*/ 1547566 h 1593786"/>
                    <a:gd name="connsiteX4" fmla="*/ 2173541 w 2178174"/>
                    <a:gd name="connsiteY4" fmla="*/ 749611 h 1593786"/>
                    <a:gd name="connsiteX5" fmla="*/ 2173541 w 2178174"/>
                    <a:gd name="connsiteY5" fmla="*/ 7969 h 1593786"/>
                    <a:gd name="connsiteX6" fmla="*/ 231247 w 2178174"/>
                    <a:gd name="connsiteY6" fmla="*/ 950428 h 15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78174" h="1593786">
                      <a:moveTo>
                        <a:pt x="231247" y="950428"/>
                      </a:moveTo>
                      <a:cubicBezTo>
                        <a:pt x="231247" y="950428"/>
                        <a:pt x="-101324" y="1111932"/>
                        <a:pt x="45305" y="1404126"/>
                      </a:cubicBezTo>
                      <a:lnTo>
                        <a:pt x="50617" y="1415814"/>
                      </a:lnTo>
                      <a:cubicBezTo>
                        <a:pt x="50617" y="1415814"/>
                        <a:pt x="197246" y="1708008"/>
                        <a:pt x="529816" y="1547566"/>
                      </a:cubicBezTo>
                      <a:lnTo>
                        <a:pt x="2173541" y="749611"/>
                      </a:lnTo>
                      <a:lnTo>
                        <a:pt x="2173541" y="7969"/>
                      </a:lnTo>
                      <a:lnTo>
                        <a:pt x="231247" y="9504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  <p:sp>
              <p:nvSpPr>
                <p:cNvPr id="94" name="Forma libre: Forma 46">
                  <a:extLst>
                    <a:ext uri="{FF2B5EF4-FFF2-40B4-BE49-F238E27FC236}">
                      <a16:creationId xmlns:a16="http://schemas.microsoft.com/office/drawing/2014/main" id="{0E888136-1548-4405-885F-4FC787F05FFF}"/>
                    </a:ext>
                  </a:extLst>
                </p:cNvPr>
                <p:cNvSpPr/>
                <p:nvPr/>
              </p:nvSpPr>
              <p:spPr>
                <a:xfrm>
                  <a:off x="9999818" y="301226"/>
                  <a:ext cx="2199425" cy="1636287"/>
                </a:xfrm>
                <a:custGeom>
                  <a:avLst/>
                  <a:gdLst>
                    <a:gd name="connsiteX0" fmla="*/ 538733 w 2199425"/>
                    <a:gd name="connsiteY0" fmla="*/ 1550754 h 1636287"/>
                    <a:gd name="connsiteX1" fmla="*/ 86098 w 2199425"/>
                    <a:gd name="connsiteY1" fmla="*/ 1428564 h 1636287"/>
                    <a:gd name="connsiteX2" fmla="*/ 80785 w 2199425"/>
                    <a:gd name="connsiteY2" fmla="*/ 1416876 h 1636287"/>
                    <a:gd name="connsiteX3" fmla="*/ 115848 w 2199425"/>
                    <a:gd name="connsiteY3" fmla="*/ 1102369 h 1636287"/>
                    <a:gd name="connsiteX4" fmla="*/ 257164 w 2199425"/>
                    <a:gd name="connsiteY4" fmla="*/ 988679 h 1636287"/>
                    <a:gd name="connsiteX5" fmla="*/ 2193084 w 2199425"/>
                    <a:gd name="connsiteY5" fmla="*/ 49407 h 1636287"/>
                    <a:gd name="connsiteX6" fmla="*/ 2193084 w 2199425"/>
                    <a:gd name="connsiteY6" fmla="*/ 7969 h 1636287"/>
                    <a:gd name="connsiteX7" fmla="*/ 241226 w 2199425"/>
                    <a:gd name="connsiteY7" fmla="*/ 954678 h 1636287"/>
                    <a:gd name="connsiteX8" fmla="*/ 23409 w 2199425"/>
                    <a:gd name="connsiteY8" fmla="*/ 1187371 h 1636287"/>
                    <a:gd name="connsiteX9" fmla="*/ 47847 w 2199425"/>
                    <a:gd name="connsiteY9" fmla="*/ 1433876 h 1636287"/>
                    <a:gd name="connsiteX10" fmla="*/ 53160 w 2199425"/>
                    <a:gd name="connsiteY10" fmla="*/ 1445564 h 1636287"/>
                    <a:gd name="connsiteX11" fmla="*/ 358104 w 2199425"/>
                    <a:gd name="connsiteY11" fmla="*/ 1635756 h 1636287"/>
                    <a:gd name="connsiteX12" fmla="*/ 555734 w 2199425"/>
                    <a:gd name="connsiteY12" fmla="*/ 1585817 h 1636287"/>
                    <a:gd name="connsiteX13" fmla="*/ 2193084 w 2199425"/>
                    <a:gd name="connsiteY13" fmla="*/ 789987 h 1636287"/>
                    <a:gd name="connsiteX14" fmla="*/ 2193084 w 2199425"/>
                    <a:gd name="connsiteY14" fmla="*/ 748548 h 1636287"/>
                    <a:gd name="connsiteX15" fmla="*/ 538733 w 2199425"/>
                    <a:gd name="connsiteY15" fmla="*/ 1550754 h 1636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199425" h="1636287">
                      <a:moveTo>
                        <a:pt x="538733" y="1550754"/>
                      </a:moveTo>
                      <a:cubicBezTo>
                        <a:pt x="228476" y="1701633"/>
                        <a:pt x="90348" y="1439189"/>
                        <a:pt x="86098" y="1428564"/>
                      </a:cubicBezTo>
                      <a:lnTo>
                        <a:pt x="80785" y="1416876"/>
                      </a:lnTo>
                      <a:cubicBezTo>
                        <a:pt x="24471" y="1303186"/>
                        <a:pt x="35097" y="1196934"/>
                        <a:pt x="115848" y="1102369"/>
                      </a:cubicBezTo>
                      <a:cubicBezTo>
                        <a:pt x="176412" y="1030117"/>
                        <a:pt x="256102" y="989741"/>
                        <a:pt x="257164" y="988679"/>
                      </a:cubicBezTo>
                      <a:lnTo>
                        <a:pt x="2193084" y="49407"/>
                      </a:lnTo>
                      <a:lnTo>
                        <a:pt x="2193084" y="7969"/>
                      </a:lnTo>
                      <a:lnTo>
                        <a:pt x="241226" y="954678"/>
                      </a:lnTo>
                      <a:cubicBezTo>
                        <a:pt x="234851" y="958928"/>
                        <a:pt x="74410" y="1037555"/>
                        <a:pt x="23409" y="1187371"/>
                      </a:cubicBezTo>
                      <a:cubicBezTo>
                        <a:pt x="-3154" y="1265998"/>
                        <a:pt x="4283" y="1348875"/>
                        <a:pt x="47847" y="1433876"/>
                      </a:cubicBezTo>
                      <a:lnTo>
                        <a:pt x="53160" y="1445564"/>
                      </a:lnTo>
                      <a:cubicBezTo>
                        <a:pt x="53160" y="1447689"/>
                        <a:pt x="150912" y="1635756"/>
                        <a:pt x="358104" y="1635756"/>
                      </a:cubicBezTo>
                      <a:cubicBezTo>
                        <a:pt x="415480" y="1635756"/>
                        <a:pt x="481357" y="1621943"/>
                        <a:pt x="555734" y="1585817"/>
                      </a:cubicBezTo>
                      <a:lnTo>
                        <a:pt x="2193084" y="789987"/>
                      </a:lnTo>
                      <a:lnTo>
                        <a:pt x="2193084" y="748548"/>
                      </a:lnTo>
                      <a:lnTo>
                        <a:pt x="538733" y="155075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</p:grpSp>
          <p:grpSp>
            <p:nvGrpSpPr>
              <p:cNvPr id="90" name="Grupo 89">
                <a:extLst>
                  <a:ext uri="{FF2B5EF4-FFF2-40B4-BE49-F238E27FC236}">
                    <a16:creationId xmlns:a16="http://schemas.microsoft.com/office/drawing/2014/main" id="{FB37DD13-1D29-449D-8456-2CBDB0C37B7C}"/>
                  </a:ext>
                </a:extLst>
              </p:cNvPr>
              <p:cNvGrpSpPr/>
              <p:nvPr/>
            </p:nvGrpSpPr>
            <p:grpSpPr>
              <a:xfrm>
                <a:off x="11110209" y="1128932"/>
                <a:ext cx="1083775" cy="775643"/>
                <a:chOff x="11110209" y="1128932"/>
                <a:chExt cx="1083775" cy="775643"/>
              </a:xfrm>
            </p:grpSpPr>
            <p:sp>
              <p:nvSpPr>
                <p:cNvPr id="91" name="Forma libre: Forma 44">
                  <a:extLst>
                    <a:ext uri="{FF2B5EF4-FFF2-40B4-BE49-F238E27FC236}">
                      <a16:creationId xmlns:a16="http://schemas.microsoft.com/office/drawing/2014/main" id="{B23C7E93-C3EE-4B58-9D29-5061ECA158BF}"/>
                    </a:ext>
                  </a:extLst>
                </p:cNvPr>
                <p:cNvSpPr/>
                <p:nvPr/>
              </p:nvSpPr>
              <p:spPr>
                <a:xfrm>
                  <a:off x="11129787" y="1146995"/>
                  <a:ext cx="1062524" cy="743767"/>
                </a:xfrm>
                <a:custGeom>
                  <a:avLst/>
                  <a:gdLst>
                    <a:gd name="connsiteX0" fmla="*/ 1064178 w 1062524"/>
                    <a:gd name="connsiteY0" fmla="*/ 7969 h 743766"/>
                    <a:gd name="connsiteX1" fmla="*/ 91968 w 1062524"/>
                    <a:gd name="connsiteY1" fmla="*/ 480792 h 743766"/>
                    <a:gd name="connsiteX2" fmla="*/ 22904 w 1062524"/>
                    <a:gd name="connsiteY2" fmla="*/ 658234 h 743766"/>
                    <a:gd name="connsiteX3" fmla="*/ 25029 w 1062524"/>
                    <a:gd name="connsiteY3" fmla="*/ 663546 h 743766"/>
                    <a:gd name="connsiteX4" fmla="*/ 209908 w 1062524"/>
                    <a:gd name="connsiteY4" fmla="*/ 718798 h 743766"/>
                    <a:gd name="connsiteX5" fmla="*/ 1064178 w 1062524"/>
                    <a:gd name="connsiteY5" fmla="*/ 302288 h 743766"/>
                    <a:gd name="connsiteX6" fmla="*/ 1064178 w 1062524"/>
                    <a:gd name="connsiteY6" fmla="*/ 7969 h 743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524" h="743766">
                      <a:moveTo>
                        <a:pt x="1064178" y="7969"/>
                      </a:moveTo>
                      <a:lnTo>
                        <a:pt x="91968" y="480792"/>
                      </a:lnTo>
                      <a:cubicBezTo>
                        <a:pt x="91968" y="480792"/>
                        <a:pt x="-34472" y="543481"/>
                        <a:pt x="22904" y="658234"/>
                      </a:cubicBezTo>
                      <a:lnTo>
                        <a:pt x="25029" y="663546"/>
                      </a:lnTo>
                      <a:cubicBezTo>
                        <a:pt x="25029" y="663546"/>
                        <a:pt x="82405" y="780424"/>
                        <a:pt x="209908" y="718798"/>
                      </a:cubicBezTo>
                      <a:lnTo>
                        <a:pt x="1064178" y="302288"/>
                      </a:lnTo>
                      <a:lnTo>
                        <a:pt x="1064178" y="796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  <p:sp>
              <p:nvSpPr>
                <p:cNvPr id="92" name="Forma libre: Forma 45">
                  <a:extLst>
                    <a:ext uri="{FF2B5EF4-FFF2-40B4-BE49-F238E27FC236}">
                      <a16:creationId xmlns:a16="http://schemas.microsoft.com/office/drawing/2014/main" id="{35F55C6E-4D51-4D9B-9021-EB4DBF8D0DD1}"/>
                    </a:ext>
                  </a:extLst>
                </p:cNvPr>
                <p:cNvSpPr/>
                <p:nvPr/>
              </p:nvSpPr>
              <p:spPr>
                <a:xfrm>
                  <a:off x="11110209" y="1128932"/>
                  <a:ext cx="1083775" cy="775643"/>
                </a:xfrm>
                <a:custGeom>
                  <a:avLst/>
                  <a:gdLst>
                    <a:gd name="connsiteX0" fmla="*/ 219924 w 1083774"/>
                    <a:gd name="connsiteY0" fmla="*/ 719860 h 775642"/>
                    <a:gd name="connsiteX1" fmla="*/ 60545 w 1083774"/>
                    <a:gd name="connsiteY1" fmla="*/ 674172 h 775642"/>
                    <a:gd name="connsiteX2" fmla="*/ 58420 w 1083774"/>
                    <a:gd name="connsiteY2" fmla="*/ 668859 h 775642"/>
                    <a:gd name="connsiteX3" fmla="*/ 118984 w 1083774"/>
                    <a:gd name="connsiteY3" fmla="*/ 515856 h 775642"/>
                    <a:gd name="connsiteX4" fmla="*/ 1083756 w 1083774"/>
                    <a:gd name="connsiteY4" fmla="*/ 48345 h 775642"/>
                    <a:gd name="connsiteX5" fmla="*/ 1083756 w 1083774"/>
                    <a:gd name="connsiteY5" fmla="*/ 7969 h 775642"/>
                    <a:gd name="connsiteX6" fmla="*/ 103046 w 1083774"/>
                    <a:gd name="connsiteY6" fmla="*/ 482917 h 775642"/>
                    <a:gd name="connsiteX7" fmla="*/ 14856 w 1083774"/>
                    <a:gd name="connsiteY7" fmla="*/ 578544 h 775642"/>
                    <a:gd name="connsiteX8" fmla="*/ 24419 w 1083774"/>
                    <a:gd name="connsiteY8" fmla="*/ 686922 h 775642"/>
                    <a:gd name="connsiteX9" fmla="*/ 26544 w 1083774"/>
                    <a:gd name="connsiteY9" fmla="*/ 692234 h 775642"/>
                    <a:gd name="connsiteX10" fmla="*/ 157235 w 1083774"/>
                    <a:gd name="connsiteY10" fmla="*/ 775111 h 775642"/>
                    <a:gd name="connsiteX11" fmla="*/ 236924 w 1083774"/>
                    <a:gd name="connsiteY11" fmla="*/ 754923 h 775642"/>
                    <a:gd name="connsiteX12" fmla="*/ 1083756 w 1083774"/>
                    <a:gd name="connsiteY12" fmla="*/ 344789 h 775642"/>
                    <a:gd name="connsiteX13" fmla="*/ 1083756 w 1083774"/>
                    <a:gd name="connsiteY13" fmla="*/ 301226 h 775642"/>
                    <a:gd name="connsiteX14" fmla="*/ 219924 w 1083774"/>
                    <a:gd name="connsiteY14" fmla="*/ 719860 h 77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83774" h="775642">
                      <a:moveTo>
                        <a:pt x="219924" y="719860"/>
                      </a:moveTo>
                      <a:cubicBezTo>
                        <a:pt x="112609" y="771924"/>
                        <a:pt x="65858" y="683734"/>
                        <a:pt x="60545" y="674172"/>
                      </a:cubicBezTo>
                      <a:lnTo>
                        <a:pt x="58420" y="668859"/>
                      </a:lnTo>
                      <a:cubicBezTo>
                        <a:pt x="9544" y="571107"/>
                        <a:pt x="114734" y="519043"/>
                        <a:pt x="118984" y="515856"/>
                      </a:cubicBezTo>
                      <a:lnTo>
                        <a:pt x="1083756" y="48345"/>
                      </a:lnTo>
                      <a:lnTo>
                        <a:pt x="1083756" y="7969"/>
                      </a:lnTo>
                      <a:lnTo>
                        <a:pt x="103046" y="482917"/>
                      </a:lnTo>
                      <a:cubicBezTo>
                        <a:pt x="100921" y="483980"/>
                        <a:pt x="36107" y="516918"/>
                        <a:pt x="14856" y="578544"/>
                      </a:cubicBezTo>
                      <a:cubicBezTo>
                        <a:pt x="3169" y="613608"/>
                        <a:pt x="6356" y="649733"/>
                        <a:pt x="24419" y="686922"/>
                      </a:cubicBezTo>
                      <a:lnTo>
                        <a:pt x="26544" y="692234"/>
                      </a:lnTo>
                      <a:cubicBezTo>
                        <a:pt x="44607" y="726235"/>
                        <a:pt x="88171" y="775111"/>
                        <a:pt x="157235" y="775111"/>
                      </a:cubicBezTo>
                      <a:cubicBezTo>
                        <a:pt x="180610" y="775111"/>
                        <a:pt x="207173" y="768736"/>
                        <a:pt x="236924" y="754923"/>
                      </a:cubicBezTo>
                      <a:lnTo>
                        <a:pt x="1083756" y="344789"/>
                      </a:lnTo>
                      <a:lnTo>
                        <a:pt x="1083756" y="301226"/>
                      </a:lnTo>
                      <a:lnTo>
                        <a:pt x="219924" y="71986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</p:grpSp>
        </p:grpSp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4D3C0862-8439-427A-8017-80F2642CD661}"/>
                </a:ext>
              </a:extLst>
            </p:cNvPr>
            <p:cNvGrpSpPr/>
            <p:nvPr/>
          </p:nvGrpSpPr>
          <p:grpSpPr>
            <a:xfrm>
              <a:off x="10767231" y="-362198"/>
              <a:ext cx="1438402" cy="1542146"/>
              <a:chOff x="9671442" y="3756290"/>
              <a:chExt cx="2428595" cy="2603756"/>
            </a:xfrm>
          </p:grpSpPr>
          <p:sp>
            <p:nvSpPr>
              <p:cNvPr id="87" name="Forma libre: Forma 46">
                <a:extLst>
                  <a:ext uri="{FF2B5EF4-FFF2-40B4-BE49-F238E27FC236}">
                    <a16:creationId xmlns:a16="http://schemas.microsoft.com/office/drawing/2014/main" id="{1F3E19E0-D936-4AE6-A029-022D9F7B591E}"/>
                  </a:ext>
                </a:extLst>
              </p:cNvPr>
              <p:cNvSpPr/>
              <p:nvPr/>
            </p:nvSpPr>
            <p:spPr>
              <a:xfrm>
                <a:off x="9686798" y="3772166"/>
                <a:ext cx="2413239" cy="2578354"/>
              </a:xfrm>
              <a:custGeom>
                <a:avLst/>
                <a:gdLst>
                  <a:gd name="connsiteX0" fmla="*/ 2408354 w 2413237"/>
                  <a:gd name="connsiteY0" fmla="*/ 12701 h 2578353"/>
                  <a:gd name="connsiteX1" fmla="*/ 487924 w 2413237"/>
                  <a:gd name="connsiteY1" fmla="*/ 960215 h 2578353"/>
                  <a:gd name="connsiteX2" fmla="*/ 113238 w 2413237"/>
                  <a:gd name="connsiteY2" fmla="*/ 2062683 h 2578353"/>
                  <a:gd name="connsiteX3" fmla="*/ 127209 w 2413237"/>
                  <a:gd name="connsiteY3" fmla="*/ 2090626 h 2578353"/>
                  <a:gd name="connsiteX4" fmla="*/ 1229678 w 2413237"/>
                  <a:gd name="connsiteY4" fmla="*/ 2465313 h 2578353"/>
                  <a:gd name="connsiteX5" fmla="*/ 2408354 w 2413237"/>
                  <a:gd name="connsiteY5" fmla="*/ 1883595 h 2578353"/>
                  <a:gd name="connsiteX6" fmla="*/ 2408354 w 2413237"/>
                  <a:gd name="connsiteY6" fmla="*/ 12701 h 257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3237" h="2578353">
                    <a:moveTo>
                      <a:pt x="2408354" y="12701"/>
                    </a:moveTo>
                    <a:lnTo>
                      <a:pt x="487924" y="960215"/>
                    </a:lnTo>
                    <a:cubicBezTo>
                      <a:pt x="487924" y="960215"/>
                      <a:pt x="-250018" y="1324740"/>
                      <a:pt x="113238" y="2062683"/>
                    </a:cubicBezTo>
                    <a:lnTo>
                      <a:pt x="127209" y="2090626"/>
                    </a:lnTo>
                    <a:cubicBezTo>
                      <a:pt x="127209" y="2090626"/>
                      <a:pt x="491735" y="2828568"/>
                      <a:pt x="1229678" y="2465313"/>
                    </a:cubicBezTo>
                    <a:lnTo>
                      <a:pt x="2408354" y="1883595"/>
                    </a:lnTo>
                    <a:lnTo>
                      <a:pt x="2408354" y="12701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88" name="Forma libre: Forma 43">
                <a:extLst>
                  <a:ext uri="{FF2B5EF4-FFF2-40B4-BE49-F238E27FC236}">
                    <a16:creationId xmlns:a16="http://schemas.microsoft.com/office/drawing/2014/main" id="{A139B1A9-1323-4EF9-9DB1-4045E5268DCE}"/>
                  </a:ext>
                </a:extLst>
              </p:cNvPr>
              <p:cNvSpPr/>
              <p:nvPr/>
            </p:nvSpPr>
            <p:spPr>
              <a:xfrm>
                <a:off x="9671442" y="3756290"/>
                <a:ext cx="2425939" cy="2603756"/>
              </a:xfrm>
              <a:custGeom>
                <a:avLst/>
                <a:gdLst>
                  <a:gd name="connsiteX0" fmla="*/ 2423711 w 2425938"/>
                  <a:gd name="connsiteY0" fmla="*/ 1877880 h 2603756"/>
                  <a:gd name="connsiteX1" fmla="*/ 1236144 w 2425938"/>
                  <a:gd name="connsiteY1" fmla="*/ 2463408 h 2603756"/>
                  <a:gd name="connsiteX2" fmla="*/ 429615 w 2425938"/>
                  <a:gd name="connsiteY2" fmla="*/ 2415143 h 2603756"/>
                  <a:gd name="connsiteX3" fmla="*/ 160348 w 2425938"/>
                  <a:gd name="connsiteY3" fmla="*/ 2097612 h 2603756"/>
                  <a:gd name="connsiteX4" fmla="*/ 146377 w 2425938"/>
                  <a:gd name="connsiteY4" fmla="*/ 2069669 h 2603756"/>
                  <a:gd name="connsiteX5" fmla="*/ 194642 w 2425938"/>
                  <a:gd name="connsiteY5" fmla="*/ 1263139 h 2603756"/>
                  <a:gd name="connsiteX6" fmla="*/ 512173 w 2425938"/>
                  <a:gd name="connsiteY6" fmla="*/ 993873 h 2603756"/>
                  <a:gd name="connsiteX7" fmla="*/ 2423711 w 2425938"/>
                  <a:gd name="connsiteY7" fmla="*/ 51440 h 2603756"/>
                  <a:gd name="connsiteX8" fmla="*/ 2423711 w 2425938"/>
                  <a:gd name="connsiteY8" fmla="*/ 9526 h 2603756"/>
                  <a:gd name="connsiteX9" fmla="*/ 494391 w 2425938"/>
                  <a:gd name="connsiteY9" fmla="*/ 960850 h 2603756"/>
                  <a:gd name="connsiteX10" fmla="*/ 164159 w 2425938"/>
                  <a:gd name="connsiteY10" fmla="*/ 1240277 h 2603756"/>
                  <a:gd name="connsiteX11" fmla="*/ 112083 w 2425938"/>
                  <a:gd name="connsiteY11" fmla="*/ 2088721 h 2603756"/>
                  <a:gd name="connsiteX12" fmla="*/ 126055 w 2425938"/>
                  <a:gd name="connsiteY12" fmla="*/ 2116664 h 2603756"/>
                  <a:gd name="connsiteX13" fmla="*/ 405483 w 2425938"/>
                  <a:gd name="connsiteY13" fmla="*/ 2446896 h 2603756"/>
                  <a:gd name="connsiteX14" fmla="*/ 851296 w 2425938"/>
                  <a:gd name="connsiteY14" fmla="*/ 2601851 h 2603756"/>
                  <a:gd name="connsiteX15" fmla="*/ 1252656 w 2425938"/>
                  <a:gd name="connsiteY15" fmla="*/ 2498971 h 2603756"/>
                  <a:gd name="connsiteX16" fmla="*/ 2422441 w 2425938"/>
                  <a:gd name="connsiteY16" fmla="*/ 1922334 h 2603756"/>
                  <a:gd name="connsiteX17" fmla="*/ 2422441 w 2425938"/>
                  <a:gd name="connsiteY17" fmla="*/ 1877880 h 2603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25938" h="2603756">
                    <a:moveTo>
                      <a:pt x="2423711" y="1877880"/>
                    </a:moveTo>
                    <a:lnTo>
                      <a:pt x="1236144" y="2463408"/>
                    </a:lnTo>
                    <a:cubicBezTo>
                      <a:pt x="937665" y="2610742"/>
                      <a:pt x="665858" y="2594231"/>
                      <a:pt x="429615" y="2415143"/>
                    </a:cubicBezTo>
                    <a:cubicBezTo>
                      <a:pt x="251797" y="2280510"/>
                      <a:pt x="160348" y="2098882"/>
                      <a:pt x="160348" y="2097612"/>
                    </a:cubicBezTo>
                    <a:lnTo>
                      <a:pt x="146377" y="2069669"/>
                    </a:lnTo>
                    <a:cubicBezTo>
                      <a:pt x="-957" y="1771190"/>
                      <a:pt x="15554" y="1499383"/>
                      <a:pt x="194642" y="1263139"/>
                    </a:cubicBezTo>
                    <a:cubicBezTo>
                      <a:pt x="329275" y="1085322"/>
                      <a:pt x="509632" y="995143"/>
                      <a:pt x="512173" y="993873"/>
                    </a:cubicBezTo>
                    <a:lnTo>
                      <a:pt x="2423711" y="51440"/>
                    </a:lnTo>
                    <a:lnTo>
                      <a:pt x="2423711" y="9526"/>
                    </a:lnTo>
                    <a:lnTo>
                      <a:pt x="494391" y="960850"/>
                    </a:lnTo>
                    <a:cubicBezTo>
                      <a:pt x="486770" y="964660"/>
                      <a:pt x="303873" y="1056109"/>
                      <a:pt x="164159" y="1240277"/>
                    </a:cubicBezTo>
                    <a:cubicBezTo>
                      <a:pt x="34606" y="1411744"/>
                      <a:pt x="-80976" y="1697522"/>
                      <a:pt x="112083" y="2088721"/>
                    </a:cubicBezTo>
                    <a:lnTo>
                      <a:pt x="126055" y="2116664"/>
                    </a:lnTo>
                    <a:cubicBezTo>
                      <a:pt x="129865" y="2124284"/>
                      <a:pt x="221315" y="2307182"/>
                      <a:pt x="405483" y="2446896"/>
                    </a:cubicBezTo>
                    <a:cubicBezTo>
                      <a:pt x="510903" y="2526914"/>
                      <a:pt x="660778" y="2601851"/>
                      <a:pt x="851296" y="2601851"/>
                    </a:cubicBezTo>
                    <a:cubicBezTo>
                      <a:pt x="969418" y="2601851"/>
                      <a:pt x="1104052" y="2572638"/>
                      <a:pt x="1252656" y="2498971"/>
                    </a:cubicBezTo>
                    <a:lnTo>
                      <a:pt x="2422441" y="1922334"/>
                    </a:lnTo>
                    <a:lnTo>
                      <a:pt x="2422441" y="187788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pic>
          <p:nvPicPr>
            <p:cNvPr id="86" name="Imagen 85">
              <a:extLst>
                <a:ext uri="{FF2B5EF4-FFF2-40B4-BE49-F238E27FC236}">
                  <a16:creationId xmlns:a16="http://schemas.microsoft.com/office/drawing/2014/main" id="{CEF6EEF8-22BA-4BA4-BDBC-DCBA5B858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9997" y="343322"/>
              <a:ext cx="660034" cy="544912"/>
            </a:xfrm>
            <a:prstGeom prst="rect">
              <a:avLst/>
            </a:prstGeom>
          </p:spPr>
        </p:pic>
      </p:grpSp>
      <p:sp>
        <p:nvSpPr>
          <p:cNvPr id="112" name="Elipse 111">
            <a:extLst>
              <a:ext uri="{FF2B5EF4-FFF2-40B4-BE49-F238E27FC236}">
                <a16:creationId xmlns:a16="http://schemas.microsoft.com/office/drawing/2014/main" id="{3C227669-E9B5-4045-962F-A102BBD3F982}"/>
              </a:ext>
            </a:extLst>
          </p:cNvPr>
          <p:cNvSpPr/>
          <p:nvPr/>
        </p:nvSpPr>
        <p:spPr>
          <a:xfrm>
            <a:off x="1828057" y="1242599"/>
            <a:ext cx="2880000" cy="288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771622E8-2B4D-47E3-A0C6-8C524E7B5509}"/>
              </a:ext>
            </a:extLst>
          </p:cNvPr>
          <p:cNvCxnSpPr>
            <a:cxnSpLocks/>
            <a:stCxn id="99" idx="0"/>
            <a:endCxn id="112" idx="4"/>
          </p:cNvCxnSpPr>
          <p:nvPr/>
        </p:nvCxnSpPr>
        <p:spPr>
          <a:xfrm flipH="1" flipV="1">
            <a:off x="3268057" y="4122599"/>
            <a:ext cx="4984" cy="1197246"/>
          </a:xfrm>
          <a:prstGeom prst="line">
            <a:avLst/>
          </a:prstGeom>
          <a:ln w="127000" cap="flat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Elipse 124">
            <a:extLst>
              <a:ext uri="{FF2B5EF4-FFF2-40B4-BE49-F238E27FC236}">
                <a16:creationId xmlns:a16="http://schemas.microsoft.com/office/drawing/2014/main" id="{641ED966-F262-43F1-884E-C1238B1ACA31}"/>
              </a:ext>
            </a:extLst>
          </p:cNvPr>
          <p:cNvSpPr/>
          <p:nvPr/>
        </p:nvSpPr>
        <p:spPr>
          <a:xfrm>
            <a:off x="7430576" y="1297977"/>
            <a:ext cx="2880000" cy="2880000"/>
          </a:xfrm>
          <a:prstGeom prst="ellips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	</a:t>
            </a:r>
          </a:p>
        </p:txBody>
      </p:sp>
      <p:grpSp>
        <p:nvGrpSpPr>
          <p:cNvPr id="161" name="Grupo 160">
            <a:extLst>
              <a:ext uri="{FF2B5EF4-FFF2-40B4-BE49-F238E27FC236}">
                <a16:creationId xmlns:a16="http://schemas.microsoft.com/office/drawing/2014/main" id="{7535E5AE-03B7-4971-A942-72D804A0BEAB}"/>
              </a:ext>
            </a:extLst>
          </p:cNvPr>
          <p:cNvGrpSpPr/>
          <p:nvPr/>
        </p:nvGrpSpPr>
        <p:grpSpPr>
          <a:xfrm rot="10800000">
            <a:off x="-249588" y="5844275"/>
            <a:ext cx="1569616" cy="1388392"/>
            <a:chOff x="9999818" y="-7969"/>
            <a:chExt cx="2199425" cy="1945482"/>
          </a:xfrm>
        </p:grpSpPr>
        <p:grpSp>
          <p:nvGrpSpPr>
            <p:cNvPr id="162" name="Grupo 161">
              <a:extLst>
                <a:ext uri="{FF2B5EF4-FFF2-40B4-BE49-F238E27FC236}">
                  <a16:creationId xmlns:a16="http://schemas.microsoft.com/office/drawing/2014/main" id="{E0DBBF4E-AD6F-44E4-85C6-4F719283CD69}"/>
                </a:ext>
              </a:extLst>
            </p:cNvPr>
            <p:cNvGrpSpPr/>
            <p:nvPr/>
          </p:nvGrpSpPr>
          <p:grpSpPr>
            <a:xfrm>
              <a:off x="10717493" y="-7969"/>
              <a:ext cx="1475333" cy="1009398"/>
              <a:chOff x="10717493" y="-7969"/>
              <a:chExt cx="1475333" cy="1009398"/>
            </a:xfrm>
          </p:grpSpPr>
          <p:sp>
            <p:nvSpPr>
              <p:cNvPr id="169" name="Forma libre: Forma 41">
                <a:extLst>
                  <a:ext uri="{FF2B5EF4-FFF2-40B4-BE49-F238E27FC236}">
                    <a16:creationId xmlns:a16="http://schemas.microsoft.com/office/drawing/2014/main" id="{3281C9CA-345D-4D74-8843-1887A8E7D11A}"/>
                  </a:ext>
                </a:extLst>
              </p:cNvPr>
              <p:cNvSpPr/>
              <p:nvPr/>
            </p:nvSpPr>
            <p:spPr>
              <a:xfrm>
                <a:off x="10717493" y="-7969"/>
                <a:ext cx="1466283" cy="1009398"/>
              </a:xfrm>
              <a:custGeom>
                <a:avLst/>
                <a:gdLst>
                  <a:gd name="connsiteX0" fmla="*/ 1467972 w 1466283"/>
                  <a:gd name="connsiteY0" fmla="*/ 752798 h 1009397"/>
                  <a:gd name="connsiteX1" fmla="*/ 1221466 w 1466283"/>
                  <a:gd name="connsiteY1" fmla="*/ 871801 h 1009397"/>
                  <a:gd name="connsiteX2" fmla="*/ 425635 w 1466283"/>
                  <a:gd name="connsiteY2" fmla="*/ 821862 h 1009397"/>
                  <a:gd name="connsiteX3" fmla="*/ 158942 w 1466283"/>
                  <a:gd name="connsiteY3" fmla="*/ 510543 h 1009397"/>
                  <a:gd name="connsiteX4" fmla="*/ 145129 w 1466283"/>
                  <a:gd name="connsiteY4" fmla="*/ 482917 h 1009397"/>
                  <a:gd name="connsiteX5" fmla="*/ 52689 w 1466283"/>
                  <a:gd name="connsiteY5" fmla="*/ 7969 h 1009397"/>
                  <a:gd name="connsiteX6" fmla="*/ 14439 w 1466283"/>
                  <a:gd name="connsiteY6" fmla="*/ 7969 h 1009397"/>
                  <a:gd name="connsiteX7" fmla="*/ 111128 w 1466283"/>
                  <a:gd name="connsiteY7" fmla="*/ 499918 h 1009397"/>
                  <a:gd name="connsiteX8" fmla="*/ 124941 w 1466283"/>
                  <a:gd name="connsiteY8" fmla="*/ 527543 h 1009397"/>
                  <a:gd name="connsiteX9" fmla="*/ 402260 w 1466283"/>
                  <a:gd name="connsiteY9" fmla="*/ 851613 h 1009397"/>
                  <a:gd name="connsiteX10" fmla="*/ 845333 w 1466283"/>
                  <a:gd name="connsiteY10" fmla="*/ 1004617 h 1009397"/>
                  <a:gd name="connsiteX11" fmla="*/ 1238467 w 1466283"/>
                  <a:gd name="connsiteY11" fmla="*/ 906864 h 1009397"/>
                  <a:gd name="connsiteX12" fmla="*/ 1467972 w 1466283"/>
                  <a:gd name="connsiteY12" fmla="*/ 795299 h 1009397"/>
                  <a:gd name="connsiteX13" fmla="*/ 1467972 w 1466283"/>
                  <a:gd name="connsiteY13" fmla="*/ 752798 h 1009397"/>
                  <a:gd name="connsiteX14" fmla="*/ 1467972 w 1466283"/>
                  <a:gd name="connsiteY14" fmla="*/ 752798 h 1009397"/>
                  <a:gd name="connsiteX15" fmla="*/ 1467972 w 1466283"/>
                  <a:gd name="connsiteY15" fmla="*/ 752798 h 1009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66283" h="1009397">
                    <a:moveTo>
                      <a:pt x="1467972" y="752798"/>
                    </a:moveTo>
                    <a:lnTo>
                      <a:pt x="1221466" y="871801"/>
                    </a:lnTo>
                    <a:cubicBezTo>
                      <a:pt x="928209" y="1015242"/>
                      <a:pt x="660453" y="997179"/>
                      <a:pt x="425635" y="821862"/>
                    </a:cubicBezTo>
                    <a:cubicBezTo>
                      <a:pt x="250319" y="689047"/>
                      <a:pt x="158942" y="512668"/>
                      <a:pt x="158942" y="510543"/>
                    </a:cubicBezTo>
                    <a:lnTo>
                      <a:pt x="145129" y="482917"/>
                    </a:lnTo>
                    <a:cubicBezTo>
                      <a:pt x="61190" y="315038"/>
                      <a:pt x="29314" y="155660"/>
                      <a:pt x="52689" y="7969"/>
                    </a:cubicBezTo>
                    <a:lnTo>
                      <a:pt x="14439" y="7969"/>
                    </a:lnTo>
                    <a:cubicBezTo>
                      <a:pt x="-6812" y="163097"/>
                      <a:pt x="24001" y="327789"/>
                      <a:pt x="111128" y="499918"/>
                    </a:cubicBezTo>
                    <a:lnTo>
                      <a:pt x="124941" y="527543"/>
                    </a:lnTo>
                    <a:cubicBezTo>
                      <a:pt x="129191" y="534981"/>
                      <a:pt x="219506" y="714548"/>
                      <a:pt x="402260" y="851613"/>
                    </a:cubicBezTo>
                    <a:cubicBezTo>
                      <a:pt x="508512" y="931302"/>
                      <a:pt x="656203" y="1004617"/>
                      <a:pt x="845333" y="1004617"/>
                    </a:cubicBezTo>
                    <a:cubicBezTo>
                      <a:pt x="961148" y="1004617"/>
                      <a:pt x="1091838" y="976991"/>
                      <a:pt x="1238467" y="906864"/>
                    </a:cubicBezTo>
                    <a:lnTo>
                      <a:pt x="1467972" y="795299"/>
                    </a:lnTo>
                    <a:lnTo>
                      <a:pt x="1467972" y="752798"/>
                    </a:lnTo>
                    <a:lnTo>
                      <a:pt x="1467972" y="752798"/>
                    </a:lnTo>
                    <a:lnTo>
                      <a:pt x="1467972" y="752798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70" name="Forma libre: Forma 43">
                <a:extLst>
                  <a:ext uri="{FF2B5EF4-FFF2-40B4-BE49-F238E27FC236}">
                    <a16:creationId xmlns:a16="http://schemas.microsoft.com/office/drawing/2014/main" id="{FA53DD07-D5B8-4DAA-B4A8-A26C83ED6761}"/>
                  </a:ext>
                </a:extLst>
              </p:cNvPr>
              <p:cNvSpPr/>
              <p:nvPr/>
            </p:nvSpPr>
            <p:spPr>
              <a:xfrm>
                <a:off x="10737168" y="-7969"/>
                <a:ext cx="1455658" cy="839394"/>
              </a:xfrm>
              <a:custGeom>
                <a:avLst/>
                <a:gdLst>
                  <a:gd name="connsiteX0" fmla="*/ 123329 w 1455658"/>
                  <a:gd name="connsiteY0" fmla="*/ 521168 h 839394"/>
                  <a:gd name="connsiteX1" fmla="*/ 390022 w 1455658"/>
                  <a:gd name="connsiteY1" fmla="*/ 834613 h 839394"/>
                  <a:gd name="connsiteX2" fmla="*/ 1455734 w 1455658"/>
                  <a:gd name="connsiteY2" fmla="*/ 317163 h 839394"/>
                  <a:gd name="connsiteX3" fmla="*/ 1456797 w 1455658"/>
                  <a:gd name="connsiteY3" fmla="*/ 7969 h 839394"/>
                  <a:gd name="connsiteX4" fmla="*/ 14951 w 1455658"/>
                  <a:gd name="connsiteY4" fmla="*/ 7969 h 839394"/>
                  <a:gd name="connsiteX5" fmla="*/ 109516 w 1455658"/>
                  <a:gd name="connsiteY5" fmla="*/ 493543 h 839394"/>
                  <a:gd name="connsiteX6" fmla="*/ 123329 w 1455658"/>
                  <a:gd name="connsiteY6" fmla="*/ 521168 h 839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658" h="839394">
                    <a:moveTo>
                      <a:pt x="123329" y="521168"/>
                    </a:moveTo>
                    <a:cubicBezTo>
                      <a:pt x="123329" y="521168"/>
                      <a:pt x="212581" y="698610"/>
                      <a:pt x="390022" y="834613"/>
                    </a:cubicBezTo>
                    <a:lnTo>
                      <a:pt x="1455734" y="317163"/>
                    </a:lnTo>
                    <a:lnTo>
                      <a:pt x="1456797" y="7969"/>
                    </a:lnTo>
                    <a:lnTo>
                      <a:pt x="14951" y="7969"/>
                    </a:lnTo>
                    <a:cubicBezTo>
                      <a:pt x="-5237" y="145035"/>
                      <a:pt x="16014" y="307601"/>
                      <a:pt x="109516" y="493543"/>
                    </a:cubicBezTo>
                    <a:lnTo>
                      <a:pt x="123329" y="521168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grpSp>
          <p:nvGrpSpPr>
            <p:cNvPr id="163" name="Grupo 162">
              <a:extLst>
                <a:ext uri="{FF2B5EF4-FFF2-40B4-BE49-F238E27FC236}">
                  <a16:creationId xmlns:a16="http://schemas.microsoft.com/office/drawing/2014/main" id="{088F0FFD-3BDA-4710-9669-222C8A491B2F}"/>
                </a:ext>
              </a:extLst>
            </p:cNvPr>
            <p:cNvGrpSpPr/>
            <p:nvPr/>
          </p:nvGrpSpPr>
          <p:grpSpPr>
            <a:xfrm>
              <a:off x="9999818" y="301226"/>
              <a:ext cx="2199425" cy="1636287"/>
              <a:chOff x="9999818" y="301226"/>
              <a:chExt cx="2199425" cy="1636287"/>
            </a:xfrm>
          </p:grpSpPr>
          <p:sp>
            <p:nvSpPr>
              <p:cNvPr id="167" name="Forma libre: Forma 42">
                <a:extLst>
                  <a:ext uri="{FF2B5EF4-FFF2-40B4-BE49-F238E27FC236}">
                    <a16:creationId xmlns:a16="http://schemas.microsoft.com/office/drawing/2014/main" id="{2CC7D4CA-A125-465A-9EDE-D4E63584DF43}"/>
                  </a:ext>
                </a:extLst>
              </p:cNvPr>
              <p:cNvSpPr/>
              <p:nvPr/>
            </p:nvSpPr>
            <p:spPr>
              <a:xfrm>
                <a:off x="10019359" y="321413"/>
                <a:ext cx="2178177" cy="1593786"/>
              </a:xfrm>
              <a:custGeom>
                <a:avLst/>
                <a:gdLst>
                  <a:gd name="connsiteX0" fmla="*/ 231247 w 2178174"/>
                  <a:gd name="connsiteY0" fmla="*/ 950428 h 1593786"/>
                  <a:gd name="connsiteX1" fmla="*/ 45305 w 2178174"/>
                  <a:gd name="connsiteY1" fmla="*/ 1404126 h 1593786"/>
                  <a:gd name="connsiteX2" fmla="*/ 50617 w 2178174"/>
                  <a:gd name="connsiteY2" fmla="*/ 1415814 h 1593786"/>
                  <a:gd name="connsiteX3" fmla="*/ 529816 w 2178174"/>
                  <a:gd name="connsiteY3" fmla="*/ 1547566 h 1593786"/>
                  <a:gd name="connsiteX4" fmla="*/ 2173541 w 2178174"/>
                  <a:gd name="connsiteY4" fmla="*/ 749611 h 1593786"/>
                  <a:gd name="connsiteX5" fmla="*/ 2173541 w 2178174"/>
                  <a:gd name="connsiteY5" fmla="*/ 7969 h 1593786"/>
                  <a:gd name="connsiteX6" fmla="*/ 231247 w 2178174"/>
                  <a:gd name="connsiteY6" fmla="*/ 950428 h 159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8174" h="1593786">
                    <a:moveTo>
                      <a:pt x="231247" y="950428"/>
                    </a:moveTo>
                    <a:cubicBezTo>
                      <a:pt x="231247" y="950428"/>
                      <a:pt x="-101324" y="1111932"/>
                      <a:pt x="45305" y="1404126"/>
                    </a:cubicBezTo>
                    <a:lnTo>
                      <a:pt x="50617" y="1415814"/>
                    </a:lnTo>
                    <a:cubicBezTo>
                      <a:pt x="50617" y="1415814"/>
                      <a:pt x="197246" y="1708008"/>
                      <a:pt x="529816" y="1547566"/>
                    </a:cubicBezTo>
                    <a:lnTo>
                      <a:pt x="2173541" y="749611"/>
                    </a:lnTo>
                    <a:lnTo>
                      <a:pt x="2173541" y="7969"/>
                    </a:lnTo>
                    <a:lnTo>
                      <a:pt x="231247" y="95042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68" name="Forma libre: Forma 46">
                <a:extLst>
                  <a:ext uri="{FF2B5EF4-FFF2-40B4-BE49-F238E27FC236}">
                    <a16:creationId xmlns:a16="http://schemas.microsoft.com/office/drawing/2014/main" id="{E3B0AC7E-B2A6-40A0-B8AD-E373E086E0D0}"/>
                  </a:ext>
                </a:extLst>
              </p:cNvPr>
              <p:cNvSpPr/>
              <p:nvPr/>
            </p:nvSpPr>
            <p:spPr>
              <a:xfrm>
                <a:off x="9999818" y="301226"/>
                <a:ext cx="2199425" cy="1636287"/>
              </a:xfrm>
              <a:custGeom>
                <a:avLst/>
                <a:gdLst>
                  <a:gd name="connsiteX0" fmla="*/ 538733 w 2199425"/>
                  <a:gd name="connsiteY0" fmla="*/ 1550754 h 1636287"/>
                  <a:gd name="connsiteX1" fmla="*/ 86098 w 2199425"/>
                  <a:gd name="connsiteY1" fmla="*/ 1428564 h 1636287"/>
                  <a:gd name="connsiteX2" fmla="*/ 80785 w 2199425"/>
                  <a:gd name="connsiteY2" fmla="*/ 1416876 h 1636287"/>
                  <a:gd name="connsiteX3" fmla="*/ 115848 w 2199425"/>
                  <a:gd name="connsiteY3" fmla="*/ 1102369 h 1636287"/>
                  <a:gd name="connsiteX4" fmla="*/ 257164 w 2199425"/>
                  <a:gd name="connsiteY4" fmla="*/ 988679 h 1636287"/>
                  <a:gd name="connsiteX5" fmla="*/ 2193084 w 2199425"/>
                  <a:gd name="connsiteY5" fmla="*/ 49407 h 1636287"/>
                  <a:gd name="connsiteX6" fmla="*/ 2193084 w 2199425"/>
                  <a:gd name="connsiteY6" fmla="*/ 7969 h 1636287"/>
                  <a:gd name="connsiteX7" fmla="*/ 241226 w 2199425"/>
                  <a:gd name="connsiteY7" fmla="*/ 954678 h 1636287"/>
                  <a:gd name="connsiteX8" fmla="*/ 23409 w 2199425"/>
                  <a:gd name="connsiteY8" fmla="*/ 1187371 h 1636287"/>
                  <a:gd name="connsiteX9" fmla="*/ 47847 w 2199425"/>
                  <a:gd name="connsiteY9" fmla="*/ 1433876 h 1636287"/>
                  <a:gd name="connsiteX10" fmla="*/ 53160 w 2199425"/>
                  <a:gd name="connsiteY10" fmla="*/ 1445564 h 1636287"/>
                  <a:gd name="connsiteX11" fmla="*/ 358104 w 2199425"/>
                  <a:gd name="connsiteY11" fmla="*/ 1635756 h 1636287"/>
                  <a:gd name="connsiteX12" fmla="*/ 555734 w 2199425"/>
                  <a:gd name="connsiteY12" fmla="*/ 1585817 h 1636287"/>
                  <a:gd name="connsiteX13" fmla="*/ 2193084 w 2199425"/>
                  <a:gd name="connsiteY13" fmla="*/ 789987 h 1636287"/>
                  <a:gd name="connsiteX14" fmla="*/ 2193084 w 2199425"/>
                  <a:gd name="connsiteY14" fmla="*/ 748548 h 1636287"/>
                  <a:gd name="connsiteX15" fmla="*/ 538733 w 2199425"/>
                  <a:gd name="connsiteY15" fmla="*/ 1550754 h 163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99425" h="1636287">
                    <a:moveTo>
                      <a:pt x="538733" y="1550754"/>
                    </a:moveTo>
                    <a:cubicBezTo>
                      <a:pt x="228476" y="1701633"/>
                      <a:pt x="90348" y="1439189"/>
                      <a:pt x="86098" y="1428564"/>
                    </a:cubicBezTo>
                    <a:lnTo>
                      <a:pt x="80785" y="1416876"/>
                    </a:lnTo>
                    <a:cubicBezTo>
                      <a:pt x="24471" y="1303186"/>
                      <a:pt x="35097" y="1196934"/>
                      <a:pt x="115848" y="1102369"/>
                    </a:cubicBezTo>
                    <a:cubicBezTo>
                      <a:pt x="176412" y="1030117"/>
                      <a:pt x="256102" y="989741"/>
                      <a:pt x="257164" y="988679"/>
                    </a:cubicBezTo>
                    <a:lnTo>
                      <a:pt x="2193084" y="49407"/>
                    </a:lnTo>
                    <a:lnTo>
                      <a:pt x="2193084" y="7969"/>
                    </a:lnTo>
                    <a:lnTo>
                      <a:pt x="241226" y="954678"/>
                    </a:lnTo>
                    <a:cubicBezTo>
                      <a:pt x="234851" y="958928"/>
                      <a:pt x="74410" y="1037555"/>
                      <a:pt x="23409" y="1187371"/>
                    </a:cubicBezTo>
                    <a:cubicBezTo>
                      <a:pt x="-3154" y="1265998"/>
                      <a:pt x="4283" y="1348875"/>
                      <a:pt x="47847" y="1433876"/>
                    </a:cubicBezTo>
                    <a:lnTo>
                      <a:pt x="53160" y="1445564"/>
                    </a:lnTo>
                    <a:cubicBezTo>
                      <a:pt x="53160" y="1447689"/>
                      <a:pt x="150912" y="1635756"/>
                      <a:pt x="358104" y="1635756"/>
                    </a:cubicBezTo>
                    <a:cubicBezTo>
                      <a:pt x="415480" y="1635756"/>
                      <a:pt x="481357" y="1621943"/>
                      <a:pt x="555734" y="1585817"/>
                    </a:cubicBezTo>
                    <a:lnTo>
                      <a:pt x="2193084" y="789987"/>
                    </a:lnTo>
                    <a:lnTo>
                      <a:pt x="2193084" y="748548"/>
                    </a:lnTo>
                    <a:lnTo>
                      <a:pt x="538733" y="155075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grpSp>
          <p:nvGrpSpPr>
            <p:cNvPr id="164" name="Grupo 163">
              <a:extLst>
                <a:ext uri="{FF2B5EF4-FFF2-40B4-BE49-F238E27FC236}">
                  <a16:creationId xmlns:a16="http://schemas.microsoft.com/office/drawing/2014/main" id="{66D4857D-EE68-4D0E-9B31-BC20108CA99D}"/>
                </a:ext>
              </a:extLst>
            </p:cNvPr>
            <p:cNvGrpSpPr/>
            <p:nvPr/>
          </p:nvGrpSpPr>
          <p:grpSpPr>
            <a:xfrm>
              <a:off x="11110209" y="1128932"/>
              <a:ext cx="1083775" cy="775643"/>
              <a:chOff x="11110209" y="1128932"/>
              <a:chExt cx="1083775" cy="775643"/>
            </a:xfrm>
          </p:grpSpPr>
          <p:sp>
            <p:nvSpPr>
              <p:cNvPr id="165" name="Forma libre: Forma 44">
                <a:extLst>
                  <a:ext uri="{FF2B5EF4-FFF2-40B4-BE49-F238E27FC236}">
                    <a16:creationId xmlns:a16="http://schemas.microsoft.com/office/drawing/2014/main" id="{50C7A7C7-5E21-4BE7-8E45-6B746F7C805F}"/>
                  </a:ext>
                </a:extLst>
              </p:cNvPr>
              <p:cNvSpPr/>
              <p:nvPr/>
            </p:nvSpPr>
            <p:spPr>
              <a:xfrm>
                <a:off x="11129787" y="1146995"/>
                <a:ext cx="1062524" cy="743767"/>
              </a:xfrm>
              <a:custGeom>
                <a:avLst/>
                <a:gdLst>
                  <a:gd name="connsiteX0" fmla="*/ 1064178 w 1062524"/>
                  <a:gd name="connsiteY0" fmla="*/ 7969 h 743766"/>
                  <a:gd name="connsiteX1" fmla="*/ 91968 w 1062524"/>
                  <a:gd name="connsiteY1" fmla="*/ 480792 h 743766"/>
                  <a:gd name="connsiteX2" fmla="*/ 22904 w 1062524"/>
                  <a:gd name="connsiteY2" fmla="*/ 658234 h 743766"/>
                  <a:gd name="connsiteX3" fmla="*/ 25029 w 1062524"/>
                  <a:gd name="connsiteY3" fmla="*/ 663546 h 743766"/>
                  <a:gd name="connsiteX4" fmla="*/ 209908 w 1062524"/>
                  <a:gd name="connsiteY4" fmla="*/ 718798 h 743766"/>
                  <a:gd name="connsiteX5" fmla="*/ 1064178 w 1062524"/>
                  <a:gd name="connsiteY5" fmla="*/ 302288 h 743766"/>
                  <a:gd name="connsiteX6" fmla="*/ 1064178 w 1062524"/>
                  <a:gd name="connsiteY6" fmla="*/ 7969 h 743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2524" h="743766">
                    <a:moveTo>
                      <a:pt x="1064178" y="7969"/>
                    </a:moveTo>
                    <a:lnTo>
                      <a:pt x="91968" y="480792"/>
                    </a:lnTo>
                    <a:cubicBezTo>
                      <a:pt x="91968" y="480792"/>
                      <a:pt x="-34472" y="543481"/>
                      <a:pt x="22904" y="658234"/>
                    </a:cubicBezTo>
                    <a:lnTo>
                      <a:pt x="25029" y="663546"/>
                    </a:lnTo>
                    <a:cubicBezTo>
                      <a:pt x="25029" y="663546"/>
                      <a:pt x="82405" y="780424"/>
                      <a:pt x="209908" y="718798"/>
                    </a:cubicBezTo>
                    <a:lnTo>
                      <a:pt x="1064178" y="302288"/>
                    </a:lnTo>
                    <a:lnTo>
                      <a:pt x="1064178" y="7969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66" name="Forma libre: Forma 45">
                <a:extLst>
                  <a:ext uri="{FF2B5EF4-FFF2-40B4-BE49-F238E27FC236}">
                    <a16:creationId xmlns:a16="http://schemas.microsoft.com/office/drawing/2014/main" id="{C55F9E49-C5F2-4D5C-AD16-D047AD152B2F}"/>
                  </a:ext>
                </a:extLst>
              </p:cNvPr>
              <p:cNvSpPr/>
              <p:nvPr/>
            </p:nvSpPr>
            <p:spPr>
              <a:xfrm>
                <a:off x="11110209" y="1128932"/>
                <a:ext cx="1083775" cy="775643"/>
              </a:xfrm>
              <a:custGeom>
                <a:avLst/>
                <a:gdLst>
                  <a:gd name="connsiteX0" fmla="*/ 219924 w 1083774"/>
                  <a:gd name="connsiteY0" fmla="*/ 719860 h 775642"/>
                  <a:gd name="connsiteX1" fmla="*/ 60545 w 1083774"/>
                  <a:gd name="connsiteY1" fmla="*/ 674172 h 775642"/>
                  <a:gd name="connsiteX2" fmla="*/ 58420 w 1083774"/>
                  <a:gd name="connsiteY2" fmla="*/ 668859 h 775642"/>
                  <a:gd name="connsiteX3" fmla="*/ 118984 w 1083774"/>
                  <a:gd name="connsiteY3" fmla="*/ 515856 h 775642"/>
                  <a:gd name="connsiteX4" fmla="*/ 1083756 w 1083774"/>
                  <a:gd name="connsiteY4" fmla="*/ 48345 h 775642"/>
                  <a:gd name="connsiteX5" fmla="*/ 1083756 w 1083774"/>
                  <a:gd name="connsiteY5" fmla="*/ 7969 h 775642"/>
                  <a:gd name="connsiteX6" fmla="*/ 103046 w 1083774"/>
                  <a:gd name="connsiteY6" fmla="*/ 482917 h 775642"/>
                  <a:gd name="connsiteX7" fmla="*/ 14856 w 1083774"/>
                  <a:gd name="connsiteY7" fmla="*/ 578544 h 775642"/>
                  <a:gd name="connsiteX8" fmla="*/ 24419 w 1083774"/>
                  <a:gd name="connsiteY8" fmla="*/ 686922 h 775642"/>
                  <a:gd name="connsiteX9" fmla="*/ 26544 w 1083774"/>
                  <a:gd name="connsiteY9" fmla="*/ 692234 h 775642"/>
                  <a:gd name="connsiteX10" fmla="*/ 157235 w 1083774"/>
                  <a:gd name="connsiteY10" fmla="*/ 775111 h 775642"/>
                  <a:gd name="connsiteX11" fmla="*/ 236924 w 1083774"/>
                  <a:gd name="connsiteY11" fmla="*/ 754923 h 775642"/>
                  <a:gd name="connsiteX12" fmla="*/ 1083756 w 1083774"/>
                  <a:gd name="connsiteY12" fmla="*/ 344789 h 775642"/>
                  <a:gd name="connsiteX13" fmla="*/ 1083756 w 1083774"/>
                  <a:gd name="connsiteY13" fmla="*/ 301226 h 775642"/>
                  <a:gd name="connsiteX14" fmla="*/ 219924 w 1083774"/>
                  <a:gd name="connsiteY14" fmla="*/ 719860 h 77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83774" h="775642">
                    <a:moveTo>
                      <a:pt x="219924" y="719860"/>
                    </a:moveTo>
                    <a:cubicBezTo>
                      <a:pt x="112609" y="771924"/>
                      <a:pt x="65858" y="683734"/>
                      <a:pt x="60545" y="674172"/>
                    </a:cubicBezTo>
                    <a:lnTo>
                      <a:pt x="58420" y="668859"/>
                    </a:lnTo>
                    <a:cubicBezTo>
                      <a:pt x="9544" y="571107"/>
                      <a:pt x="114734" y="519043"/>
                      <a:pt x="118984" y="515856"/>
                    </a:cubicBezTo>
                    <a:lnTo>
                      <a:pt x="1083756" y="48345"/>
                    </a:lnTo>
                    <a:lnTo>
                      <a:pt x="1083756" y="7969"/>
                    </a:lnTo>
                    <a:lnTo>
                      <a:pt x="103046" y="482917"/>
                    </a:lnTo>
                    <a:cubicBezTo>
                      <a:pt x="100921" y="483980"/>
                      <a:pt x="36107" y="516918"/>
                      <a:pt x="14856" y="578544"/>
                    </a:cubicBezTo>
                    <a:cubicBezTo>
                      <a:pt x="3169" y="613608"/>
                      <a:pt x="6356" y="649733"/>
                      <a:pt x="24419" y="686922"/>
                    </a:cubicBezTo>
                    <a:lnTo>
                      <a:pt x="26544" y="692234"/>
                    </a:lnTo>
                    <a:cubicBezTo>
                      <a:pt x="44607" y="726235"/>
                      <a:pt x="88171" y="775111"/>
                      <a:pt x="157235" y="775111"/>
                    </a:cubicBezTo>
                    <a:cubicBezTo>
                      <a:pt x="180610" y="775111"/>
                      <a:pt x="207173" y="768736"/>
                      <a:pt x="236924" y="754923"/>
                    </a:cubicBezTo>
                    <a:lnTo>
                      <a:pt x="1083756" y="344789"/>
                    </a:lnTo>
                    <a:lnTo>
                      <a:pt x="1083756" y="301226"/>
                    </a:lnTo>
                    <a:lnTo>
                      <a:pt x="219924" y="71986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</p:grpSp>
      <p:cxnSp>
        <p:nvCxnSpPr>
          <p:cNvPr id="171" name="Conector recto 170">
            <a:extLst>
              <a:ext uri="{FF2B5EF4-FFF2-40B4-BE49-F238E27FC236}">
                <a16:creationId xmlns:a16="http://schemas.microsoft.com/office/drawing/2014/main" id="{EA6D5421-6C45-4BF0-94A4-518404AE132B}"/>
              </a:ext>
            </a:extLst>
          </p:cNvPr>
          <p:cNvCxnSpPr>
            <a:cxnSpLocks/>
            <a:stCxn id="148" idx="0"/>
            <a:endCxn id="125" idx="4"/>
          </p:cNvCxnSpPr>
          <p:nvPr/>
        </p:nvCxnSpPr>
        <p:spPr>
          <a:xfrm flipH="1" flipV="1">
            <a:off x="8870576" y="4177977"/>
            <a:ext cx="4751" cy="1141868"/>
          </a:xfrm>
          <a:prstGeom prst="line">
            <a:avLst/>
          </a:prstGeom>
          <a:ln w="127000" cap="flat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Elipse 171">
            <a:extLst>
              <a:ext uri="{FF2B5EF4-FFF2-40B4-BE49-F238E27FC236}">
                <a16:creationId xmlns:a16="http://schemas.microsoft.com/office/drawing/2014/main" id="{0FA5D726-E1D6-4E9E-B34A-2EB296AD25DB}"/>
              </a:ext>
            </a:extLst>
          </p:cNvPr>
          <p:cNvSpPr/>
          <p:nvPr/>
        </p:nvSpPr>
        <p:spPr>
          <a:xfrm>
            <a:off x="5399086" y="5375504"/>
            <a:ext cx="252000" cy="252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Elipse 172">
            <a:extLst>
              <a:ext uri="{FF2B5EF4-FFF2-40B4-BE49-F238E27FC236}">
                <a16:creationId xmlns:a16="http://schemas.microsoft.com/office/drawing/2014/main" id="{F76F2AEA-C08E-49AC-B228-AEE4C614EB2A}"/>
              </a:ext>
            </a:extLst>
          </p:cNvPr>
          <p:cNvSpPr/>
          <p:nvPr/>
        </p:nvSpPr>
        <p:spPr>
          <a:xfrm>
            <a:off x="6497279" y="5375504"/>
            <a:ext cx="252000" cy="252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Elipse 173">
            <a:extLst>
              <a:ext uri="{FF2B5EF4-FFF2-40B4-BE49-F238E27FC236}">
                <a16:creationId xmlns:a16="http://schemas.microsoft.com/office/drawing/2014/main" id="{919B7FB3-2235-404C-9152-41C95494804A}"/>
              </a:ext>
            </a:extLst>
          </p:cNvPr>
          <p:cNvSpPr/>
          <p:nvPr/>
        </p:nvSpPr>
        <p:spPr>
          <a:xfrm>
            <a:off x="7595472" y="5375504"/>
            <a:ext cx="252000" cy="252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CuadroTexto 183">
            <a:extLst>
              <a:ext uri="{FF2B5EF4-FFF2-40B4-BE49-F238E27FC236}">
                <a16:creationId xmlns:a16="http://schemas.microsoft.com/office/drawing/2014/main" id="{7683D8D0-ED70-431E-ACCA-21E82F5E035E}"/>
              </a:ext>
            </a:extLst>
          </p:cNvPr>
          <p:cNvSpPr txBox="1"/>
          <p:nvPr/>
        </p:nvSpPr>
        <p:spPr>
          <a:xfrm rot="-2700000">
            <a:off x="7761067" y="5723920"/>
            <a:ext cx="1143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chemeClr val="bg1">
                    <a:lumMod val="50000"/>
                  </a:schemeClr>
                </a:solidFill>
                <a:latin typeface="Futura Md BT" panose="020B0602020204020303" pitchFamily="34" charset="0"/>
              </a:rPr>
              <a:t>2011</a:t>
            </a:r>
          </a:p>
        </p:txBody>
      </p: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6DA1D4C6-5191-4A79-95B0-F01F59E56657}"/>
              </a:ext>
            </a:extLst>
          </p:cNvPr>
          <p:cNvCxnSpPr>
            <a:cxnSpLocks/>
            <a:stCxn id="70" idx="2"/>
          </p:cNvCxnSpPr>
          <p:nvPr/>
        </p:nvCxnSpPr>
        <p:spPr>
          <a:xfrm flipV="1">
            <a:off x="13223562" y="5499600"/>
            <a:ext cx="1275104" cy="1904"/>
          </a:xfrm>
          <a:prstGeom prst="line">
            <a:avLst/>
          </a:prstGeom>
          <a:ln w="2286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22A3C356-AF77-44B4-A2A5-710C0B43A2B4}"/>
              </a:ext>
            </a:extLst>
          </p:cNvPr>
          <p:cNvCxnSpPr>
            <a:cxnSpLocks/>
          </p:cNvCxnSpPr>
          <p:nvPr/>
        </p:nvCxnSpPr>
        <p:spPr>
          <a:xfrm>
            <a:off x="12254315" y="5499599"/>
            <a:ext cx="1106372" cy="0"/>
          </a:xfrm>
          <a:prstGeom prst="line">
            <a:avLst/>
          </a:prstGeom>
          <a:ln w="2286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E2EF154B-7C26-4349-A3F9-884CB800BC04}"/>
              </a:ext>
            </a:extLst>
          </p:cNvPr>
          <p:cNvCxnSpPr>
            <a:cxnSpLocks/>
          </p:cNvCxnSpPr>
          <p:nvPr/>
        </p:nvCxnSpPr>
        <p:spPr>
          <a:xfrm>
            <a:off x="11146240" y="5499599"/>
            <a:ext cx="1108075" cy="0"/>
          </a:xfrm>
          <a:prstGeom prst="line">
            <a:avLst/>
          </a:prstGeom>
          <a:ln w="2286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2A902EE1-20EB-4FFB-A6C8-019052A7BB99}"/>
              </a:ext>
            </a:extLst>
          </p:cNvPr>
          <p:cNvCxnSpPr>
            <a:cxnSpLocks/>
          </p:cNvCxnSpPr>
          <p:nvPr/>
        </p:nvCxnSpPr>
        <p:spPr>
          <a:xfrm>
            <a:off x="10044515" y="5499599"/>
            <a:ext cx="1101725" cy="0"/>
          </a:xfrm>
          <a:prstGeom prst="line">
            <a:avLst/>
          </a:prstGeom>
          <a:ln w="2286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ipse 65">
            <a:extLst>
              <a:ext uri="{FF2B5EF4-FFF2-40B4-BE49-F238E27FC236}">
                <a16:creationId xmlns:a16="http://schemas.microsoft.com/office/drawing/2014/main" id="{5AA6F66B-8989-49B6-B134-A824FEAFC2A2}"/>
              </a:ext>
            </a:extLst>
          </p:cNvPr>
          <p:cNvSpPr/>
          <p:nvPr/>
        </p:nvSpPr>
        <p:spPr>
          <a:xfrm>
            <a:off x="9928983" y="5375504"/>
            <a:ext cx="252000" cy="252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BF7ADE7B-6153-4829-9DC8-732495306D20}"/>
              </a:ext>
            </a:extLst>
          </p:cNvPr>
          <p:cNvSpPr/>
          <p:nvPr/>
        </p:nvSpPr>
        <p:spPr>
          <a:xfrm>
            <a:off x="11027176" y="5375504"/>
            <a:ext cx="252000" cy="252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88A8DA26-4445-40FC-81B5-CAA10CAADB1D}"/>
              </a:ext>
            </a:extLst>
          </p:cNvPr>
          <p:cNvSpPr/>
          <p:nvPr/>
        </p:nvSpPr>
        <p:spPr>
          <a:xfrm>
            <a:off x="12125369" y="5375504"/>
            <a:ext cx="252000" cy="252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E039AA39-0F03-4DC0-A98C-002A9E1BA7EA}"/>
              </a:ext>
            </a:extLst>
          </p:cNvPr>
          <p:cNvSpPr/>
          <p:nvPr/>
        </p:nvSpPr>
        <p:spPr>
          <a:xfrm>
            <a:off x="13223562" y="5375504"/>
            <a:ext cx="252000" cy="2520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79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7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4" grpId="0"/>
      <p:bldP spid="144" grpId="0" animBg="1"/>
      <p:bldP spid="148" grpId="0" animBg="1"/>
      <p:bldP spid="4" grpId="0"/>
      <p:bldP spid="63" grpId="0"/>
      <p:bldP spid="112" grpId="0" animBg="1"/>
      <p:bldP spid="125" grpId="0" animBg="1"/>
      <p:bldP spid="172" grpId="0" animBg="1"/>
      <p:bldP spid="173" grpId="0" animBg="1"/>
      <p:bldP spid="174" grpId="0" animBg="1"/>
      <p:bldP spid="184" grpId="0"/>
      <p:bldP spid="66" grpId="0" animBg="1"/>
      <p:bldP spid="67" grpId="0" animBg="1"/>
      <p:bldP spid="68" grpId="0" animBg="1"/>
      <p:bldP spid="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B81B91BC-58F9-4812-B227-3AEA45AA5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"/>
          <a:stretch/>
        </p:blipFill>
        <p:spPr bwMode="auto">
          <a:xfrm>
            <a:off x="6212383" y="720933"/>
            <a:ext cx="4650897" cy="252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Marcador de posición de imagen 18">
            <a:extLst>
              <a:ext uri="{FF2B5EF4-FFF2-40B4-BE49-F238E27FC236}">
                <a16:creationId xmlns:a16="http://schemas.microsoft.com/office/drawing/2014/main" id="{6E9F04F3-DDD1-42EF-B71F-E4E3733AA7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310" y="3762375"/>
            <a:ext cx="5046308" cy="2838549"/>
          </a:xfrm>
          <a:prstGeom prst="rect">
            <a:avLst/>
          </a:prstGeom>
        </p:spPr>
      </p:pic>
      <p:sp>
        <p:nvSpPr>
          <p:cNvPr id="60" name="Gráfico 33">
            <a:extLst>
              <a:ext uri="{FF2B5EF4-FFF2-40B4-BE49-F238E27FC236}">
                <a16:creationId xmlns:a16="http://schemas.microsoft.com/office/drawing/2014/main" id="{2997BD7A-5927-4D1A-BE05-5152ABE9F044}"/>
              </a:ext>
            </a:extLst>
          </p:cNvPr>
          <p:cNvSpPr/>
          <p:nvPr/>
        </p:nvSpPr>
        <p:spPr>
          <a:xfrm>
            <a:off x="-1896862" y="257076"/>
            <a:ext cx="5430638" cy="19249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6940B53B-D7EB-4994-8FD2-1DBF5FCAA700}"/>
              </a:ext>
            </a:extLst>
          </p:cNvPr>
          <p:cNvSpPr txBox="1">
            <a:spLocks/>
          </p:cNvSpPr>
          <p:nvPr/>
        </p:nvSpPr>
        <p:spPr>
          <a:xfrm>
            <a:off x="839830" y="-808045"/>
            <a:ext cx="10580860" cy="1442729"/>
          </a:xfrm>
          <a:prstGeom prst="rect">
            <a:avLst/>
          </a:prstGeom>
        </p:spPr>
        <p:txBody>
          <a:bodyPr rtlCol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500" b="1" cap="small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¿Qué Fabrica Up Lifting?</a:t>
            </a:r>
          </a:p>
        </p:txBody>
      </p:sp>
      <p:sp>
        <p:nvSpPr>
          <p:cNvPr id="62" name="Gráfico 33">
            <a:extLst>
              <a:ext uri="{FF2B5EF4-FFF2-40B4-BE49-F238E27FC236}">
                <a16:creationId xmlns:a16="http://schemas.microsoft.com/office/drawing/2014/main" id="{4DCA27B2-A053-4F0E-85CA-CD4522BCC939}"/>
              </a:ext>
            </a:extLst>
          </p:cNvPr>
          <p:cNvSpPr/>
          <p:nvPr/>
        </p:nvSpPr>
        <p:spPr>
          <a:xfrm rot="10800000">
            <a:off x="8782050" y="257074"/>
            <a:ext cx="5331196" cy="19249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grpSp>
        <p:nvGrpSpPr>
          <p:cNvPr id="83" name="Grupo 82">
            <a:extLst>
              <a:ext uri="{FF2B5EF4-FFF2-40B4-BE49-F238E27FC236}">
                <a16:creationId xmlns:a16="http://schemas.microsoft.com/office/drawing/2014/main" id="{BE5DC6B6-ABB2-425B-B273-F97A1D0C5DFF}"/>
              </a:ext>
            </a:extLst>
          </p:cNvPr>
          <p:cNvGrpSpPr/>
          <p:nvPr/>
        </p:nvGrpSpPr>
        <p:grpSpPr>
          <a:xfrm>
            <a:off x="10693400" y="-362198"/>
            <a:ext cx="2199425" cy="2006116"/>
            <a:chOff x="10693400" y="-362198"/>
            <a:chExt cx="2199425" cy="2006116"/>
          </a:xfrm>
        </p:grpSpPr>
        <p:grpSp>
          <p:nvGrpSpPr>
            <p:cNvPr id="84" name="Grupo 83">
              <a:extLst>
                <a:ext uri="{FF2B5EF4-FFF2-40B4-BE49-F238E27FC236}">
                  <a16:creationId xmlns:a16="http://schemas.microsoft.com/office/drawing/2014/main" id="{1CA66EEB-A48F-4BF3-83E2-52D9D3232528}"/>
                </a:ext>
              </a:extLst>
            </p:cNvPr>
            <p:cNvGrpSpPr/>
            <p:nvPr/>
          </p:nvGrpSpPr>
          <p:grpSpPr>
            <a:xfrm>
              <a:off x="10693400" y="7631"/>
              <a:ext cx="2199425" cy="1636287"/>
              <a:chOff x="9999818" y="301226"/>
              <a:chExt cx="2199425" cy="1636287"/>
            </a:xfrm>
          </p:grpSpPr>
          <p:grpSp>
            <p:nvGrpSpPr>
              <p:cNvPr id="89" name="Grupo 88">
                <a:extLst>
                  <a:ext uri="{FF2B5EF4-FFF2-40B4-BE49-F238E27FC236}">
                    <a16:creationId xmlns:a16="http://schemas.microsoft.com/office/drawing/2014/main" id="{D836F792-8F95-4258-B91C-213E9FEFD325}"/>
                  </a:ext>
                </a:extLst>
              </p:cNvPr>
              <p:cNvGrpSpPr/>
              <p:nvPr/>
            </p:nvGrpSpPr>
            <p:grpSpPr>
              <a:xfrm>
                <a:off x="9999818" y="301226"/>
                <a:ext cx="2199425" cy="1636287"/>
                <a:chOff x="9999818" y="301226"/>
                <a:chExt cx="2199425" cy="1636287"/>
              </a:xfrm>
            </p:grpSpPr>
            <p:sp>
              <p:nvSpPr>
                <p:cNvPr id="93" name="Forma libre: Forma 42">
                  <a:extLst>
                    <a:ext uri="{FF2B5EF4-FFF2-40B4-BE49-F238E27FC236}">
                      <a16:creationId xmlns:a16="http://schemas.microsoft.com/office/drawing/2014/main" id="{43F34BD3-BD39-49F0-88B8-9636BD12235F}"/>
                    </a:ext>
                  </a:extLst>
                </p:cNvPr>
                <p:cNvSpPr/>
                <p:nvPr/>
              </p:nvSpPr>
              <p:spPr>
                <a:xfrm>
                  <a:off x="10019361" y="321414"/>
                  <a:ext cx="2178175" cy="1593786"/>
                </a:xfrm>
                <a:custGeom>
                  <a:avLst/>
                  <a:gdLst>
                    <a:gd name="connsiteX0" fmla="*/ 231247 w 2178174"/>
                    <a:gd name="connsiteY0" fmla="*/ 950428 h 1593786"/>
                    <a:gd name="connsiteX1" fmla="*/ 45305 w 2178174"/>
                    <a:gd name="connsiteY1" fmla="*/ 1404126 h 1593786"/>
                    <a:gd name="connsiteX2" fmla="*/ 50617 w 2178174"/>
                    <a:gd name="connsiteY2" fmla="*/ 1415814 h 1593786"/>
                    <a:gd name="connsiteX3" fmla="*/ 529816 w 2178174"/>
                    <a:gd name="connsiteY3" fmla="*/ 1547566 h 1593786"/>
                    <a:gd name="connsiteX4" fmla="*/ 2173541 w 2178174"/>
                    <a:gd name="connsiteY4" fmla="*/ 749611 h 1593786"/>
                    <a:gd name="connsiteX5" fmla="*/ 2173541 w 2178174"/>
                    <a:gd name="connsiteY5" fmla="*/ 7969 h 1593786"/>
                    <a:gd name="connsiteX6" fmla="*/ 231247 w 2178174"/>
                    <a:gd name="connsiteY6" fmla="*/ 950428 h 15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78174" h="1593786">
                      <a:moveTo>
                        <a:pt x="231247" y="950428"/>
                      </a:moveTo>
                      <a:cubicBezTo>
                        <a:pt x="231247" y="950428"/>
                        <a:pt x="-101324" y="1111932"/>
                        <a:pt x="45305" y="1404126"/>
                      </a:cubicBezTo>
                      <a:lnTo>
                        <a:pt x="50617" y="1415814"/>
                      </a:lnTo>
                      <a:cubicBezTo>
                        <a:pt x="50617" y="1415814"/>
                        <a:pt x="197246" y="1708008"/>
                        <a:pt x="529816" y="1547566"/>
                      </a:cubicBezTo>
                      <a:lnTo>
                        <a:pt x="2173541" y="749611"/>
                      </a:lnTo>
                      <a:lnTo>
                        <a:pt x="2173541" y="7969"/>
                      </a:lnTo>
                      <a:lnTo>
                        <a:pt x="231247" y="9504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  <p:sp>
              <p:nvSpPr>
                <p:cNvPr id="94" name="Forma libre: Forma 46">
                  <a:extLst>
                    <a:ext uri="{FF2B5EF4-FFF2-40B4-BE49-F238E27FC236}">
                      <a16:creationId xmlns:a16="http://schemas.microsoft.com/office/drawing/2014/main" id="{0E888136-1548-4405-885F-4FC787F05FFF}"/>
                    </a:ext>
                  </a:extLst>
                </p:cNvPr>
                <p:cNvSpPr/>
                <p:nvPr/>
              </p:nvSpPr>
              <p:spPr>
                <a:xfrm>
                  <a:off x="9999818" y="301226"/>
                  <a:ext cx="2199425" cy="1636287"/>
                </a:xfrm>
                <a:custGeom>
                  <a:avLst/>
                  <a:gdLst>
                    <a:gd name="connsiteX0" fmla="*/ 538733 w 2199425"/>
                    <a:gd name="connsiteY0" fmla="*/ 1550754 h 1636287"/>
                    <a:gd name="connsiteX1" fmla="*/ 86098 w 2199425"/>
                    <a:gd name="connsiteY1" fmla="*/ 1428564 h 1636287"/>
                    <a:gd name="connsiteX2" fmla="*/ 80785 w 2199425"/>
                    <a:gd name="connsiteY2" fmla="*/ 1416876 h 1636287"/>
                    <a:gd name="connsiteX3" fmla="*/ 115848 w 2199425"/>
                    <a:gd name="connsiteY3" fmla="*/ 1102369 h 1636287"/>
                    <a:gd name="connsiteX4" fmla="*/ 257164 w 2199425"/>
                    <a:gd name="connsiteY4" fmla="*/ 988679 h 1636287"/>
                    <a:gd name="connsiteX5" fmla="*/ 2193084 w 2199425"/>
                    <a:gd name="connsiteY5" fmla="*/ 49407 h 1636287"/>
                    <a:gd name="connsiteX6" fmla="*/ 2193084 w 2199425"/>
                    <a:gd name="connsiteY6" fmla="*/ 7969 h 1636287"/>
                    <a:gd name="connsiteX7" fmla="*/ 241226 w 2199425"/>
                    <a:gd name="connsiteY7" fmla="*/ 954678 h 1636287"/>
                    <a:gd name="connsiteX8" fmla="*/ 23409 w 2199425"/>
                    <a:gd name="connsiteY8" fmla="*/ 1187371 h 1636287"/>
                    <a:gd name="connsiteX9" fmla="*/ 47847 w 2199425"/>
                    <a:gd name="connsiteY9" fmla="*/ 1433876 h 1636287"/>
                    <a:gd name="connsiteX10" fmla="*/ 53160 w 2199425"/>
                    <a:gd name="connsiteY10" fmla="*/ 1445564 h 1636287"/>
                    <a:gd name="connsiteX11" fmla="*/ 358104 w 2199425"/>
                    <a:gd name="connsiteY11" fmla="*/ 1635756 h 1636287"/>
                    <a:gd name="connsiteX12" fmla="*/ 555734 w 2199425"/>
                    <a:gd name="connsiteY12" fmla="*/ 1585817 h 1636287"/>
                    <a:gd name="connsiteX13" fmla="*/ 2193084 w 2199425"/>
                    <a:gd name="connsiteY13" fmla="*/ 789987 h 1636287"/>
                    <a:gd name="connsiteX14" fmla="*/ 2193084 w 2199425"/>
                    <a:gd name="connsiteY14" fmla="*/ 748548 h 1636287"/>
                    <a:gd name="connsiteX15" fmla="*/ 538733 w 2199425"/>
                    <a:gd name="connsiteY15" fmla="*/ 1550754 h 1636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199425" h="1636287">
                      <a:moveTo>
                        <a:pt x="538733" y="1550754"/>
                      </a:moveTo>
                      <a:cubicBezTo>
                        <a:pt x="228476" y="1701633"/>
                        <a:pt x="90348" y="1439189"/>
                        <a:pt x="86098" y="1428564"/>
                      </a:cubicBezTo>
                      <a:lnTo>
                        <a:pt x="80785" y="1416876"/>
                      </a:lnTo>
                      <a:cubicBezTo>
                        <a:pt x="24471" y="1303186"/>
                        <a:pt x="35097" y="1196934"/>
                        <a:pt x="115848" y="1102369"/>
                      </a:cubicBezTo>
                      <a:cubicBezTo>
                        <a:pt x="176412" y="1030117"/>
                        <a:pt x="256102" y="989741"/>
                        <a:pt x="257164" y="988679"/>
                      </a:cubicBezTo>
                      <a:lnTo>
                        <a:pt x="2193084" y="49407"/>
                      </a:lnTo>
                      <a:lnTo>
                        <a:pt x="2193084" y="7969"/>
                      </a:lnTo>
                      <a:lnTo>
                        <a:pt x="241226" y="954678"/>
                      </a:lnTo>
                      <a:cubicBezTo>
                        <a:pt x="234851" y="958928"/>
                        <a:pt x="74410" y="1037555"/>
                        <a:pt x="23409" y="1187371"/>
                      </a:cubicBezTo>
                      <a:cubicBezTo>
                        <a:pt x="-3154" y="1265998"/>
                        <a:pt x="4283" y="1348875"/>
                        <a:pt x="47847" y="1433876"/>
                      </a:cubicBezTo>
                      <a:lnTo>
                        <a:pt x="53160" y="1445564"/>
                      </a:lnTo>
                      <a:cubicBezTo>
                        <a:pt x="53160" y="1447689"/>
                        <a:pt x="150912" y="1635756"/>
                        <a:pt x="358104" y="1635756"/>
                      </a:cubicBezTo>
                      <a:cubicBezTo>
                        <a:pt x="415480" y="1635756"/>
                        <a:pt x="481357" y="1621943"/>
                        <a:pt x="555734" y="1585817"/>
                      </a:cubicBezTo>
                      <a:lnTo>
                        <a:pt x="2193084" y="789987"/>
                      </a:lnTo>
                      <a:lnTo>
                        <a:pt x="2193084" y="748548"/>
                      </a:lnTo>
                      <a:lnTo>
                        <a:pt x="538733" y="155075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</p:grpSp>
          <p:grpSp>
            <p:nvGrpSpPr>
              <p:cNvPr id="90" name="Grupo 89">
                <a:extLst>
                  <a:ext uri="{FF2B5EF4-FFF2-40B4-BE49-F238E27FC236}">
                    <a16:creationId xmlns:a16="http://schemas.microsoft.com/office/drawing/2014/main" id="{FB37DD13-1D29-449D-8456-2CBDB0C37B7C}"/>
                  </a:ext>
                </a:extLst>
              </p:cNvPr>
              <p:cNvGrpSpPr/>
              <p:nvPr/>
            </p:nvGrpSpPr>
            <p:grpSpPr>
              <a:xfrm>
                <a:off x="11110209" y="1128932"/>
                <a:ext cx="1083775" cy="775643"/>
                <a:chOff x="11110209" y="1128932"/>
                <a:chExt cx="1083775" cy="775643"/>
              </a:xfrm>
            </p:grpSpPr>
            <p:sp>
              <p:nvSpPr>
                <p:cNvPr id="91" name="Forma libre: Forma 44">
                  <a:extLst>
                    <a:ext uri="{FF2B5EF4-FFF2-40B4-BE49-F238E27FC236}">
                      <a16:creationId xmlns:a16="http://schemas.microsoft.com/office/drawing/2014/main" id="{B23C7E93-C3EE-4B58-9D29-5061ECA158BF}"/>
                    </a:ext>
                  </a:extLst>
                </p:cNvPr>
                <p:cNvSpPr/>
                <p:nvPr/>
              </p:nvSpPr>
              <p:spPr>
                <a:xfrm>
                  <a:off x="11129787" y="1146995"/>
                  <a:ext cx="1062524" cy="743767"/>
                </a:xfrm>
                <a:custGeom>
                  <a:avLst/>
                  <a:gdLst>
                    <a:gd name="connsiteX0" fmla="*/ 1064178 w 1062524"/>
                    <a:gd name="connsiteY0" fmla="*/ 7969 h 743766"/>
                    <a:gd name="connsiteX1" fmla="*/ 91968 w 1062524"/>
                    <a:gd name="connsiteY1" fmla="*/ 480792 h 743766"/>
                    <a:gd name="connsiteX2" fmla="*/ 22904 w 1062524"/>
                    <a:gd name="connsiteY2" fmla="*/ 658234 h 743766"/>
                    <a:gd name="connsiteX3" fmla="*/ 25029 w 1062524"/>
                    <a:gd name="connsiteY3" fmla="*/ 663546 h 743766"/>
                    <a:gd name="connsiteX4" fmla="*/ 209908 w 1062524"/>
                    <a:gd name="connsiteY4" fmla="*/ 718798 h 743766"/>
                    <a:gd name="connsiteX5" fmla="*/ 1064178 w 1062524"/>
                    <a:gd name="connsiteY5" fmla="*/ 302288 h 743766"/>
                    <a:gd name="connsiteX6" fmla="*/ 1064178 w 1062524"/>
                    <a:gd name="connsiteY6" fmla="*/ 7969 h 743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524" h="743766">
                      <a:moveTo>
                        <a:pt x="1064178" y="7969"/>
                      </a:moveTo>
                      <a:lnTo>
                        <a:pt x="91968" y="480792"/>
                      </a:lnTo>
                      <a:cubicBezTo>
                        <a:pt x="91968" y="480792"/>
                        <a:pt x="-34472" y="543481"/>
                        <a:pt x="22904" y="658234"/>
                      </a:cubicBezTo>
                      <a:lnTo>
                        <a:pt x="25029" y="663546"/>
                      </a:lnTo>
                      <a:cubicBezTo>
                        <a:pt x="25029" y="663546"/>
                        <a:pt x="82405" y="780424"/>
                        <a:pt x="209908" y="718798"/>
                      </a:cubicBezTo>
                      <a:lnTo>
                        <a:pt x="1064178" y="302288"/>
                      </a:lnTo>
                      <a:lnTo>
                        <a:pt x="1064178" y="796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  <p:sp>
              <p:nvSpPr>
                <p:cNvPr id="92" name="Forma libre: Forma 45">
                  <a:extLst>
                    <a:ext uri="{FF2B5EF4-FFF2-40B4-BE49-F238E27FC236}">
                      <a16:creationId xmlns:a16="http://schemas.microsoft.com/office/drawing/2014/main" id="{35F55C6E-4D51-4D9B-9021-EB4DBF8D0DD1}"/>
                    </a:ext>
                  </a:extLst>
                </p:cNvPr>
                <p:cNvSpPr/>
                <p:nvPr/>
              </p:nvSpPr>
              <p:spPr>
                <a:xfrm>
                  <a:off x="11110209" y="1128932"/>
                  <a:ext cx="1083775" cy="775643"/>
                </a:xfrm>
                <a:custGeom>
                  <a:avLst/>
                  <a:gdLst>
                    <a:gd name="connsiteX0" fmla="*/ 219924 w 1083774"/>
                    <a:gd name="connsiteY0" fmla="*/ 719860 h 775642"/>
                    <a:gd name="connsiteX1" fmla="*/ 60545 w 1083774"/>
                    <a:gd name="connsiteY1" fmla="*/ 674172 h 775642"/>
                    <a:gd name="connsiteX2" fmla="*/ 58420 w 1083774"/>
                    <a:gd name="connsiteY2" fmla="*/ 668859 h 775642"/>
                    <a:gd name="connsiteX3" fmla="*/ 118984 w 1083774"/>
                    <a:gd name="connsiteY3" fmla="*/ 515856 h 775642"/>
                    <a:gd name="connsiteX4" fmla="*/ 1083756 w 1083774"/>
                    <a:gd name="connsiteY4" fmla="*/ 48345 h 775642"/>
                    <a:gd name="connsiteX5" fmla="*/ 1083756 w 1083774"/>
                    <a:gd name="connsiteY5" fmla="*/ 7969 h 775642"/>
                    <a:gd name="connsiteX6" fmla="*/ 103046 w 1083774"/>
                    <a:gd name="connsiteY6" fmla="*/ 482917 h 775642"/>
                    <a:gd name="connsiteX7" fmla="*/ 14856 w 1083774"/>
                    <a:gd name="connsiteY7" fmla="*/ 578544 h 775642"/>
                    <a:gd name="connsiteX8" fmla="*/ 24419 w 1083774"/>
                    <a:gd name="connsiteY8" fmla="*/ 686922 h 775642"/>
                    <a:gd name="connsiteX9" fmla="*/ 26544 w 1083774"/>
                    <a:gd name="connsiteY9" fmla="*/ 692234 h 775642"/>
                    <a:gd name="connsiteX10" fmla="*/ 157235 w 1083774"/>
                    <a:gd name="connsiteY10" fmla="*/ 775111 h 775642"/>
                    <a:gd name="connsiteX11" fmla="*/ 236924 w 1083774"/>
                    <a:gd name="connsiteY11" fmla="*/ 754923 h 775642"/>
                    <a:gd name="connsiteX12" fmla="*/ 1083756 w 1083774"/>
                    <a:gd name="connsiteY12" fmla="*/ 344789 h 775642"/>
                    <a:gd name="connsiteX13" fmla="*/ 1083756 w 1083774"/>
                    <a:gd name="connsiteY13" fmla="*/ 301226 h 775642"/>
                    <a:gd name="connsiteX14" fmla="*/ 219924 w 1083774"/>
                    <a:gd name="connsiteY14" fmla="*/ 719860 h 77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83774" h="775642">
                      <a:moveTo>
                        <a:pt x="219924" y="719860"/>
                      </a:moveTo>
                      <a:cubicBezTo>
                        <a:pt x="112609" y="771924"/>
                        <a:pt x="65858" y="683734"/>
                        <a:pt x="60545" y="674172"/>
                      </a:cubicBezTo>
                      <a:lnTo>
                        <a:pt x="58420" y="668859"/>
                      </a:lnTo>
                      <a:cubicBezTo>
                        <a:pt x="9544" y="571107"/>
                        <a:pt x="114734" y="519043"/>
                        <a:pt x="118984" y="515856"/>
                      </a:cubicBezTo>
                      <a:lnTo>
                        <a:pt x="1083756" y="48345"/>
                      </a:lnTo>
                      <a:lnTo>
                        <a:pt x="1083756" y="7969"/>
                      </a:lnTo>
                      <a:lnTo>
                        <a:pt x="103046" y="482917"/>
                      </a:lnTo>
                      <a:cubicBezTo>
                        <a:pt x="100921" y="483980"/>
                        <a:pt x="36107" y="516918"/>
                        <a:pt x="14856" y="578544"/>
                      </a:cubicBezTo>
                      <a:cubicBezTo>
                        <a:pt x="3169" y="613608"/>
                        <a:pt x="6356" y="649733"/>
                        <a:pt x="24419" y="686922"/>
                      </a:cubicBezTo>
                      <a:lnTo>
                        <a:pt x="26544" y="692234"/>
                      </a:lnTo>
                      <a:cubicBezTo>
                        <a:pt x="44607" y="726235"/>
                        <a:pt x="88171" y="775111"/>
                        <a:pt x="157235" y="775111"/>
                      </a:cubicBezTo>
                      <a:cubicBezTo>
                        <a:pt x="180610" y="775111"/>
                        <a:pt x="207173" y="768736"/>
                        <a:pt x="236924" y="754923"/>
                      </a:cubicBezTo>
                      <a:lnTo>
                        <a:pt x="1083756" y="344789"/>
                      </a:lnTo>
                      <a:lnTo>
                        <a:pt x="1083756" y="301226"/>
                      </a:lnTo>
                      <a:lnTo>
                        <a:pt x="219924" y="71986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</p:grpSp>
        </p:grpSp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4D3C0862-8439-427A-8017-80F2642CD661}"/>
                </a:ext>
              </a:extLst>
            </p:cNvPr>
            <p:cNvGrpSpPr/>
            <p:nvPr/>
          </p:nvGrpSpPr>
          <p:grpSpPr>
            <a:xfrm>
              <a:off x="10767231" y="-362198"/>
              <a:ext cx="1438402" cy="1542146"/>
              <a:chOff x="9671442" y="3756290"/>
              <a:chExt cx="2428595" cy="2603756"/>
            </a:xfrm>
          </p:grpSpPr>
          <p:sp>
            <p:nvSpPr>
              <p:cNvPr id="87" name="Forma libre: Forma 46">
                <a:extLst>
                  <a:ext uri="{FF2B5EF4-FFF2-40B4-BE49-F238E27FC236}">
                    <a16:creationId xmlns:a16="http://schemas.microsoft.com/office/drawing/2014/main" id="{1F3E19E0-D936-4AE6-A029-022D9F7B591E}"/>
                  </a:ext>
                </a:extLst>
              </p:cNvPr>
              <p:cNvSpPr/>
              <p:nvPr/>
            </p:nvSpPr>
            <p:spPr>
              <a:xfrm>
                <a:off x="9686798" y="3772166"/>
                <a:ext cx="2413239" cy="2578354"/>
              </a:xfrm>
              <a:custGeom>
                <a:avLst/>
                <a:gdLst>
                  <a:gd name="connsiteX0" fmla="*/ 2408354 w 2413237"/>
                  <a:gd name="connsiteY0" fmla="*/ 12701 h 2578353"/>
                  <a:gd name="connsiteX1" fmla="*/ 487924 w 2413237"/>
                  <a:gd name="connsiteY1" fmla="*/ 960215 h 2578353"/>
                  <a:gd name="connsiteX2" fmla="*/ 113238 w 2413237"/>
                  <a:gd name="connsiteY2" fmla="*/ 2062683 h 2578353"/>
                  <a:gd name="connsiteX3" fmla="*/ 127209 w 2413237"/>
                  <a:gd name="connsiteY3" fmla="*/ 2090626 h 2578353"/>
                  <a:gd name="connsiteX4" fmla="*/ 1229678 w 2413237"/>
                  <a:gd name="connsiteY4" fmla="*/ 2465313 h 2578353"/>
                  <a:gd name="connsiteX5" fmla="*/ 2408354 w 2413237"/>
                  <a:gd name="connsiteY5" fmla="*/ 1883595 h 2578353"/>
                  <a:gd name="connsiteX6" fmla="*/ 2408354 w 2413237"/>
                  <a:gd name="connsiteY6" fmla="*/ 12701 h 257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3237" h="2578353">
                    <a:moveTo>
                      <a:pt x="2408354" y="12701"/>
                    </a:moveTo>
                    <a:lnTo>
                      <a:pt x="487924" y="960215"/>
                    </a:lnTo>
                    <a:cubicBezTo>
                      <a:pt x="487924" y="960215"/>
                      <a:pt x="-250018" y="1324740"/>
                      <a:pt x="113238" y="2062683"/>
                    </a:cubicBezTo>
                    <a:lnTo>
                      <a:pt x="127209" y="2090626"/>
                    </a:lnTo>
                    <a:cubicBezTo>
                      <a:pt x="127209" y="2090626"/>
                      <a:pt x="491735" y="2828568"/>
                      <a:pt x="1229678" y="2465313"/>
                    </a:cubicBezTo>
                    <a:lnTo>
                      <a:pt x="2408354" y="1883595"/>
                    </a:lnTo>
                    <a:lnTo>
                      <a:pt x="2408354" y="12701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88" name="Forma libre: Forma 43">
                <a:extLst>
                  <a:ext uri="{FF2B5EF4-FFF2-40B4-BE49-F238E27FC236}">
                    <a16:creationId xmlns:a16="http://schemas.microsoft.com/office/drawing/2014/main" id="{A139B1A9-1323-4EF9-9DB1-4045E5268DCE}"/>
                  </a:ext>
                </a:extLst>
              </p:cNvPr>
              <p:cNvSpPr/>
              <p:nvPr/>
            </p:nvSpPr>
            <p:spPr>
              <a:xfrm>
                <a:off x="9671442" y="3756290"/>
                <a:ext cx="2425939" cy="2603756"/>
              </a:xfrm>
              <a:custGeom>
                <a:avLst/>
                <a:gdLst>
                  <a:gd name="connsiteX0" fmla="*/ 2423711 w 2425938"/>
                  <a:gd name="connsiteY0" fmla="*/ 1877880 h 2603756"/>
                  <a:gd name="connsiteX1" fmla="*/ 1236144 w 2425938"/>
                  <a:gd name="connsiteY1" fmla="*/ 2463408 h 2603756"/>
                  <a:gd name="connsiteX2" fmla="*/ 429615 w 2425938"/>
                  <a:gd name="connsiteY2" fmla="*/ 2415143 h 2603756"/>
                  <a:gd name="connsiteX3" fmla="*/ 160348 w 2425938"/>
                  <a:gd name="connsiteY3" fmla="*/ 2097612 h 2603756"/>
                  <a:gd name="connsiteX4" fmla="*/ 146377 w 2425938"/>
                  <a:gd name="connsiteY4" fmla="*/ 2069669 h 2603756"/>
                  <a:gd name="connsiteX5" fmla="*/ 194642 w 2425938"/>
                  <a:gd name="connsiteY5" fmla="*/ 1263139 h 2603756"/>
                  <a:gd name="connsiteX6" fmla="*/ 512173 w 2425938"/>
                  <a:gd name="connsiteY6" fmla="*/ 993873 h 2603756"/>
                  <a:gd name="connsiteX7" fmla="*/ 2423711 w 2425938"/>
                  <a:gd name="connsiteY7" fmla="*/ 51440 h 2603756"/>
                  <a:gd name="connsiteX8" fmla="*/ 2423711 w 2425938"/>
                  <a:gd name="connsiteY8" fmla="*/ 9526 h 2603756"/>
                  <a:gd name="connsiteX9" fmla="*/ 494391 w 2425938"/>
                  <a:gd name="connsiteY9" fmla="*/ 960850 h 2603756"/>
                  <a:gd name="connsiteX10" fmla="*/ 164159 w 2425938"/>
                  <a:gd name="connsiteY10" fmla="*/ 1240277 h 2603756"/>
                  <a:gd name="connsiteX11" fmla="*/ 112083 w 2425938"/>
                  <a:gd name="connsiteY11" fmla="*/ 2088721 h 2603756"/>
                  <a:gd name="connsiteX12" fmla="*/ 126055 w 2425938"/>
                  <a:gd name="connsiteY12" fmla="*/ 2116664 h 2603756"/>
                  <a:gd name="connsiteX13" fmla="*/ 405483 w 2425938"/>
                  <a:gd name="connsiteY13" fmla="*/ 2446896 h 2603756"/>
                  <a:gd name="connsiteX14" fmla="*/ 851296 w 2425938"/>
                  <a:gd name="connsiteY14" fmla="*/ 2601851 h 2603756"/>
                  <a:gd name="connsiteX15" fmla="*/ 1252656 w 2425938"/>
                  <a:gd name="connsiteY15" fmla="*/ 2498971 h 2603756"/>
                  <a:gd name="connsiteX16" fmla="*/ 2422441 w 2425938"/>
                  <a:gd name="connsiteY16" fmla="*/ 1922334 h 2603756"/>
                  <a:gd name="connsiteX17" fmla="*/ 2422441 w 2425938"/>
                  <a:gd name="connsiteY17" fmla="*/ 1877880 h 2603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25938" h="2603756">
                    <a:moveTo>
                      <a:pt x="2423711" y="1877880"/>
                    </a:moveTo>
                    <a:lnTo>
                      <a:pt x="1236144" y="2463408"/>
                    </a:lnTo>
                    <a:cubicBezTo>
                      <a:pt x="937665" y="2610742"/>
                      <a:pt x="665858" y="2594231"/>
                      <a:pt x="429615" y="2415143"/>
                    </a:cubicBezTo>
                    <a:cubicBezTo>
                      <a:pt x="251797" y="2280510"/>
                      <a:pt x="160348" y="2098882"/>
                      <a:pt x="160348" y="2097612"/>
                    </a:cubicBezTo>
                    <a:lnTo>
                      <a:pt x="146377" y="2069669"/>
                    </a:lnTo>
                    <a:cubicBezTo>
                      <a:pt x="-957" y="1771190"/>
                      <a:pt x="15554" y="1499383"/>
                      <a:pt x="194642" y="1263139"/>
                    </a:cubicBezTo>
                    <a:cubicBezTo>
                      <a:pt x="329275" y="1085322"/>
                      <a:pt x="509632" y="995143"/>
                      <a:pt x="512173" y="993873"/>
                    </a:cubicBezTo>
                    <a:lnTo>
                      <a:pt x="2423711" y="51440"/>
                    </a:lnTo>
                    <a:lnTo>
                      <a:pt x="2423711" y="9526"/>
                    </a:lnTo>
                    <a:lnTo>
                      <a:pt x="494391" y="960850"/>
                    </a:lnTo>
                    <a:cubicBezTo>
                      <a:pt x="486770" y="964660"/>
                      <a:pt x="303873" y="1056109"/>
                      <a:pt x="164159" y="1240277"/>
                    </a:cubicBezTo>
                    <a:cubicBezTo>
                      <a:pt x="34606" y="1411744"/>
                      <a:pt x="-80976" y="1697522"/>
                      <a:pt x="112083" y="2088721"/>
                    </a:cubicBezTo>
                    <a:lnTo>
                      <a:pt x="126055" y="2116664"/>
                    </a:lnTo>
                    <a:cubicBezTo>
                      <a:pt x="129865" y="2124284"/>
                      <a:pt x="221315" y="2307182"/>
                      <a:pt x="405483" y="2446896"/>
                    </a:cubicBezTo>
                    <a:cubicBezTo>
                      <a:pt x="510903" y="2526914"/>
                      <a:pt x="660778" y="2601851"/>
                      <a:pt x="851296" y="2601851"/>
                    </a:cubicBezTo>
                    <a:cubicBezTo>
                      <a:pt x="969418" y="2601851"/>
                      <a:pt x="1104052" y="2572638"/>
                      <a:pt x="1252656" y="2498971"/>
                    </a:cubicBezTo>
                    <a:lnTo>
                      <a:pt x="2422441" y="1922334"/>
                    </a:lnTo>
                    <a:lnTo>
                      <a:pt x="2422441" y="187788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pic>
          <p:nvPicPr>
            <p:cNvPr id="86" name="Imagen 85">
              <a:extLst>
                <a:ext uri="{FF2B5EF4-FFF2-40B4-BE49-F238E27FC236}">
                  <a16:creationId xmlns:a16="http://schemas.microsoft.com/office/drawing/2014/main" id="{CEF6EEF8-22BA-4BA4-BDBC-DCBA5B858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9997" y="343322"/>
              <a:ext cx="660034" cy="544912"/>
            </a:xfrm>
            <a:prstGeom prst="rect">
              <a:avLst/>
            </a:prstGeom>
          </p:spPr>
        </p:pic>
      </p:grpSp>
      <p:grpSp>
        <p:nvGrpSpPr>
          <p:cNvPr id="161" name="Grupo 160">
            <a:extLst>
              <a:ext uri="{FF2B5EF4-FFF2-40B4-BE49-F238E27FC236}">
                <a16:creationId xmlns:a16="http://schemas.microsoft.com/office/drawing/2014/main" id="{7535E5AE-03B7-4971-A942-72D804A0BEAB}"/>
              </a:ext>
            </a:extLst>
          </p:cNvPr>
          <p:cNvGrpSpPr/>
          <p:nvPr/>
        </p:nvGrpSpPr>
        <p:grpSpPr>
          <a:xfrm rot="10800000">
            <a:off x="-249588" y="5844275"/>
            <a:ext cx="1569616" cy="1388392"/>
            <a:chOff x="9999818" y="-7969"/>
            <a:chExt cx="2199425" cy="1945482"/>
          </a:xfrm>
        </p:grpSpPr>
        <p:grpSp>
          <p:nvGrpSpPr>
            <p:cNvPr id="162" name="Grupo 161">
              <a:extLst>
                <a:ext uri="{FF2B5EF4-FFF2-40B4-BE49-F238E27FC236}">
                  <a16:creationId xmlns:a16="http://schemas.microsoft.com/office/drawing/2014/main" id="{E0DBBF4E-AD6F-44E4-85C6-4F719283CD69}"/>
                </a:ext>
              </a:extLst>
            </p:cNvPr>
            <p:cNvGrpSpPr/>
            <p:nvPr/>
          </p:nvGrpSpPr>
          <p:grpSpPr>
            <a:xfrm>
              <a:off x="10717493" y="-7969"/>
              <a:ext cx="1475333" cy="1009398"/>
              <a:chOff x="10717493" y="-7969"/>
              <a:chExt cx="1475333" cy="1009398"/>
            </a:xfrm>
          </p:grpSpPr>
          <p:sp>
            <p:nvSpPr>
              <p:cNvPr id="169" name="Forma libre: Forma 41">
                <a:extLst>
                  <a:ext uri="{FF2B5EF4-FFF2-40B4-BE49-F238E27FC236}">
                    <a16:creationId xmlns:a16="http://schemas.microsoft.com/office/drawing/2014/main" id="{3281C9CA-345D-4D74-8843-1887A8E7D11A}"/>
                  </a:ext>
                </a:extLst>
              </p:cNvPr>
              <p:cNvSpPr/>
              <p:nvPr/>
            </p:nvSpPr>
            <p:spPr>
              <a:xfrm>
                <a:off x="10717493" y="-7969"/>
                <a:ext cx="1466283" cy="1009398"/>
              </a:xfrm>
              <a:custGeom>
                <a:avLst/>
                <a:gdLst>
                  <a:gd name="connsiteX0" fmla="*/ 1467972 w 1466283"/>
                  <a:gd name="connsiteY0" fmla="*/ 752798 h 1009397"/>
                  <a:gd name="connsiteX1" fmla="*/ 1221466 w 1466283"/>
                  <a:gd name="connsiteY1" fmla="*/ 871801 h 1009397"/>
                  <a:gd name="connsiteX2" fmla="*/ 425635 w 1466283"/>
                  <a:gd name="connsiteY2" fmla="*/ 821862 h 1009397"/>
                  <a:gd name="connsiteX3" fmla="*/ 158942 w 1466283"/>
                  <a:gd name="connsiteY3" fmla="*/ 510543 h 1009397"/>
                  <a:gd name="connsiteX4" fmla="*/ 145129 w 1466283"/>
                  <a:gd name="connsiteY4" fmla="*/ 482917 h 1009397"/>
                  <a:gd name="connsiteX5" fmla="*/ 52689 w 1466283"/>
                  <a:gd name="connsiteY5" fmla="*/ 7969 h 1009397"/>
                  <a:gd name="connsiteX6" fmla="*/ 14439 w 1466283"/>
                  <a:gd name="connsiteY6" fmla="*/ 7969 h 1009397"/>
                  <a:gd name="connsiteX7" fmla="*/ 111128 w 1466283"/>
                  <a:gd name="connsiteY7" fmla="*/ 499918 h 1009397"/>
                  <a:gd name="connsiteX8" fmla="*/ 124941 w 1466283"/>
                  <a:gd name="connsiteY8" fmla="*/ 527543 h 1009397"/>
                  <a:gd name="connsiteX9" fmla="*/ 402260 w 1466283"/>
                  <a:gd name="connsiteY9" fmla="*/ 851613 h 1009397"/>
                  <a:gd name="connsiteX10" fmla="*/ 845333 w 1466283"/>
                  <a:gd name="connsiteY10" fmla="*/ 1004617 h 1009397"/>
                  <a:gd name="connsiteX11" fmla="*/ 1238467 w 1466283"/>
                  <a:gd name="connsiteY11" fmla="*/ 906864 h 1009397"/>
                  <a:gd name="connsiteX12" fmla="*/ 1467972 w 1466283"/>
                  <a:gd name="connsiteY12" fmla="*/ 795299 h 1009397"/>
                  <a:gd name="connsiteX13" fmla="*/ 1467972 w 1466283"/>
                  <a:gd name="connsiteY13" fmla="*/ 752798 h 1009397"/>
                  <a:gd name="connsiteX14" fmla="*/ 1467972 w 1466283"/>
                  <a:gd name="connsiteY14" fmla="*/ 752798 h 1009397"/>
                  <a:gd name="connsiteX15" fmla="*/ 1467972 w 1466283"/>
                  <a:gd name="connsiteY15" fmla="*/ 752798 h 1009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66283" h="1009397">
                    <a:moveTo>
                      <a:pt x="1467972" y="752798"/>
                    </a:moveTo>
                    <a:lnTo>
                      <a:pt x="1221466" y="871801"/>
                    </a:lnTo>
                    <a:cubicBezTo>
                      <a:pt x="928209" y="1015242"/>
                      <a:pt x="660453" y="997179"/>
                      <a:pt x="425635" y="821862"/>
                    </a:cubicBezTo>
                    <a:cubicBezTo>
                      <a:pt x="250319" y="689047"/>
                      <a:pt x="158942" y="512668"/>
                      <a:pt x="158942" y="510543"/>
                    </a:cubicBezTo>
                    <a:lnTo>
                      <a:pt x="145129" y="482917"/>
                    </a:lnTo>
                    <a:cubicBezTo>
                      <a:pt x="61190" y="315038"/>
                      <a:pt x="29314" y="155660"/>
                      <a:pt x="52689" y="7969"/>
                    </a:cubicBezTo>
                    <a:lnTo>
                      <a:pt x="14439" y="7969"/>
                    </a:lnTo>
                    <a:cubicBezTo>
                      <a:pt x="-6812" y="163097"/>
                      <a:pt x="24001" y="327789"/>
                      <a:pt x="111128" y="499918"/>
                    </a:cubicBezTo>
                    <a:lnTo>
                      <a:pt x="124941" y="527543"/>
                    </a:lnTo>
                    <a:cubicBezTo>
                      <a:pt x="129191" y="534981"/>
                      <a:pt x="219506" y="714548"/>
                      <a:pt x="402260" y="851613"/>
                    </a:cubicBezTo>
                    <a:cubicBezTo>
                      <a:pt x="508512" y="931302"/>
                      <a:pt x="656203" y="1004617"/>
                      <a:pt x="845333" y="1004617"/>
                    </a:cubicBezTo>
                    <a:cubicBezTo>
                      <a:pt x="961148" y="1004617"/>
                      <a:pt x="1091838" y="976991"/>
                      <a:pt x="1238467" y="906864"/>
                    </a:cubicBezTo>
                    <a:lnTo>
                      <a:pt x="1467972" y="795299"/>
                    </a:lnTo>
                    <a:lnTo>
                      <a:pt x="1467972" y="752798"/>
                    </a:lnTo>
                    <a:lnTo>
                      <a:pt x="1467972" y="752798"/>
                    </a:lnTo>
                    <a:lnTo>
                      <a:pt x="1467972" y="752798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70" name="Forma libre: Forma 43">
                <a:extLst>
                  <a:ext uri="{FF2B5EF4-FFF2-40B4-BE49-F238E27FC236}">
                    <a16:creationId xmlns:a16="http://schemas.microsoft.com/office/drawing/2014/main" id="{FA53DD07-D5B8-4DAA-B4A8-A26C83ED6761}"/>
                  </a:ext>
                </a:extLst>
              </p:cNvPr>
              <p:cNvSpPr/>
              <p:nvPr/>
            </p:nvSpPr>
            <p:spPr>
              <a:xfrm>
                <a:off x="10737168" y="-7969"/>
                <a:ext cx="1455658" cy="839394"/>
              </a:xfrm>
              <a:custGeom>
                <a:avLst/>
                <a:gdLst>
                  <a:gd name="connsiteX0" fmla="*/ 123329 w 1455658"/>
                  <a:gd name="connsiteY0" fmla="*/ 521168 h 839394"/>
                  <a:gd name="connsiteX1" fmla="*/ 390022 w 1455658"/>
                  <a:gd name="connsiteY1" fmla="*/ 834613 h 839394"/>
                  <a:gd name="connsiteX2" fmla="*/ 1455734 w 1455658"/>
                  <a:gd name="connsiteY2" fmla="*/ 317163 h 839394"/>
                  <a:gd name="connsiteX3" fmla="*/ 1456797 w 1455658"/>
                  <a:gd name="connsiteY3" fmla="*/ 7969 h 839394"/>
                  <a:gd name="connsiteX4" fmla="*/ 14951 w 1455658"/>
                  <a:gd name="connsiteY4" fmla="*/ 7969 h 839394"/>
                  <a:gd name="connsiteX5" fmla="*/ 109516 w 1455658"/>
                  <a:gd name="connsiteY5" fmla="*/ 493543 h 839394"/>
                  <a:gd name="connsiteX6" fmla="*/ 123329 w 1455658"/>
                  <a:gd name="connsiteY6" fmla="*/ 521168 h 839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658" h="839394">
                    <a:moveTo>
                      <a:pt x="123329" y="521168"/>
                    </a:moveTo>
                    <a:cubicBezTo>
                      <a:pt x="123329" y="521168"/>
                      <a:pt x="212581" y="698610"/>
                      <a:pt x="390022" y="834613"/>
                    </a:cubicBezTo>
                    <a:lnTo>
                      <a:pt x="1455734" y="317163"/>
                    </a:lnTo>
                    <a:lnTo>
                      <a:pt x="1456797" y="7969"/>
                    </a:lnTo>
                    <a:lnTo>
                      <a:pt x="14951" y="7969"/>
                    </a:lnTo>
                    <a:cubicBezTo>
                      <a:pt x="-5237" y="145035"/>
                      <a:pt x="16014" y="307601"/>
                      <a:pt x="109516" y="493543"/>
                    </a:cubicBezTo>
                    <a:lnTo>
                      <a:pt x="123329" y="521168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grpSp>
          <p:nvGrpSpPr>
            <p:cNvPr id="163" name="Grupo 162">
              <a:extLst>
                <a:ext uri="{FF2B5EF4-FFF2-40B4-BE49-F238E27FC236}">
                  <a16:creationId xmlns:a16="http://schemas.microsoft.com/office/drawing/2014/main" id="{088F0FFD-3BDA-4710-9669-222C8A491B2F}"/>
                </a:ext>
              </a:extLst>
            </p:cNvPr>
            <p:cNvGrpSpPr/>
            <p:nvPr/>
          </p:nvGrpSpPr>
          <p:grpSpPr>
            <a:xfrm>
              <a:off x="9999818" y="301226"/>
              <a:ext cx="2199425" cy="1636287"/>
              <a:chOff x="9999818" y="301226"/>
              <a:chExt cx="2199425" cy="1636287"/>
            </a:xfrm>
          </p:grpSpPr>
          <p:sp>
            <p:nvSpPr>
              <p:cNvPr id="167" name="Forma libre: Forma 42">
                <a:extLst>
                  <a:ext uri="{FF2B5EF4-FFF2-40B4-BE49-F238E27FC236}">
                    <a16:creationId xmlns:a16="http://schemas.microsoft.com/office/drawing/2014/main" id="{2CC7D4CA-A125-465A-9EDE-D4E63584DF43}"/>
                  </a:ext>
                </a:extLst>
              </p:cNvPr>
              <p:cNvSpPr/>
              <p:nvPr/>
            </p:nvSpPr>
            <p:spPr>
              <a:xfrm>
                <a:off x="10019359" y="321413"/>
                <a:ext cx="2178177" cy="1593786"/>
              </a:xfrm>
              <a:custGeom>
                <a:avLst/>
                <a:gdLst>
                  <a:gd name="connsiteX0" fmla="*/ 231247 w 2178174"/>
                  <a:gd name="connsiteY0" fmla="*/ 950428 h 1593786"/>
                  <a:gd name="connsiteX1" fmla="*/ 45305 w 2178174"/>
                  <a:gd name="connsiteY1" fmla="*/ 1404126 h 1593786"/>
                  <a:gd name="connsiteX2" fmla="*/ 50617 w 2178174"/>
                  <a:gd name="connsiteY2" fmla="*/ 1415814 h 1593786"/>
                  <a:gd name="connsiteX3" fmla="*/ 529816 w 2178174"/>
                  <a:gd name="connsiteY3" fmla="*/ 1547566 h 1593786"/>
                  <a:gd name="connsiteX4" fmla="*/ 2173541 w 2178174"/>
                  <a:gd name="connsiteY4" fmla="*/ 749611 h 1593786"/>
                  <a:gd name="connsiteX5" fmla="*/ 2173541 w 2178174"/>
                  <a:gd name="connsiteY5" fmla="*/ 7969 h 1593786"/>
                  <a:gd name="connsiteX6" fmla="*/ 231247 w 2178174"/>
                  <a:gd name="connsiteY6" fmla="*/ 950428 h 159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8174" h="1593786">
                    <a:moveTo>
                      <a:pt x="231247" y="950428"/>
                    </a:moveTo>
                    <a:cubicBezTo>
                      <a:pt x="231247" y="950428"/>
                      <a:pt x="-101324" y="1111932"/>
                      <a:pt x="45305" y="1404126"/>
                    </a:cubicBezTo>
                    <a:lnTo>
                      <a:pt x="50617" y="1415814"/>
                    </a:lnTo>
                    <a:cubicBezTo>
                      <a:pt x="50617" y="1415814"/>
                      <a:pt x="197246" y="1708008"/>
                      <a:pt x="529816" y="1547566"/>
                    </a:cubicBezTo>
                    <a:lnTo>
                      <a:pt x="2173541" y="749611"/>
                    </a:lnTo>
                    <a:lnTo>
                      <a:pt x="2173541" y="7969"/>
                    </a:lnTo>
                    <a:lnTo>
                      <a:pt x="231247" y="95042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68" name="Forma libre: Forma 46">
                <a:extLst>
                  <a:ext uri="{FF2B5EF4-FFF2-40B4-BE49-F238E27FC236}">
                    <a16:creationId xmlns:a16="http://schemas.microsoft.com/office/drawing/2014/main" id="{E3B0AC7E-B2A6-40A0-B8AD-E373E086E0D0}"/>
                  </a:ext>
                </a:extLst>
              </p:cNvPr>
              <p:cNvSpPr/>
              <p:nvPr/>
            </p:nvSpPr>
            <p:spPr>
              <a:xfrm>
                <a:off x="9999818" y="301226"/>
                <a:ext cx="2199425" cy="1636287"/>
              </a:xfrm>
              <a:custGeom>
                <a:avLst/>
                <a:gdLst>
                  <a:gd name="connsiteX0" fmla="*/ 538733 w 2199425"/>
                  <a:gd name="connsiteY0" fmla="*/ 1550754 h 1636287"/>
                  <a:gd name="connsiteX1" fmla="*/ 86098 w 2199425"/>
                  <a:gd name="connsiteY1" fmla="*/ 1428564 h 1636287"/>
                  <a:gd name="connsiteX2" fmla="*/ 80785 w 2199425"/>
                  <a:gd name="connsiteY2" fmla="*/ 1416876 h 1636287"/>
                  <a:gd name="connsiteX3" fmla="*/ 115848 w 2199425"/>
                  <a:gd name="connsiteY3" fmla="*/ 1102369 h 1636287"/>
                  <a:gd name="connsiteX4" fmla="*/ 257164 w 2199425"/>
                  <a:gd name="connsiteY4" fmla="*/ 988679 h 1636287"/>
                  <a:gd name="connsiteX5" fmla="*/ 2193084 w 2199425"/>
                  <a:gd name="connsiteY5" fmla="*/ 49407 h 1636287"/>
                  <a:gd name="connsiteX6" fmla="*/ 2193084 w 2199425"/>
                  <a:gd name="connsiteY6" fmla="*/ 7969 h 1636287"/>
                  <a:gd name="connsiteX7" fmla="*/ 241226 w 2199425"/>
                  <a:gd name="connsiteY7" fmla="*/ 954678 h 1636287"/>
                  <a:gd name="connsiteX8" fmla="*/ 23409 w 2199425"/>
                  <a:gd name="connsiteY8" fmla="*/ 1187371 h 1636287"/>
                  <a:gd name="connsiteX9" fmla="*/ 47847 w 2199425"/>
                  <a:gd name="connsiteY9" fmla="*/ 1433876 h 1636287"/>
                  <a:gd name="connsiteX10" fmla="*/ 53160 w 2199425"/>
                  <a:gd name="connsiteY10" fmla="*/ 1445564 h 1636287"/>
                  <a:gd name="connsiteX11" fmla="*/ 358104 w 2199425"/>
                  <a:gd name="connsiteY11" fmla="*/ 1635756 h 1636287"/>
                  <a:gd name="connsiteX12" fmla="*/ 555734 w 2199425"/>
                  <a:gd name="connsiteY12" fmla="*/ 1585817 h 1636287"/>
                  <a:gd name="connsiteX13" fmla="*/ 2193084 w 2199425"/>
                  <a:gd name="connsiteY13" fmla="*/ 789987 h 1636287"/>
                  <a:gd name="connsiteX14" fmla="*/ 2193084 w 2199425"/>
                  <a:gd name="connsiteY14" fmla="*/ 748548 h 1636287"/>
                  <a:gd name="connsiteX15" fmla="*/ 538733 w 2199425"/>
                  <a:gd name="connsiteY15" fmla="*/ 1550754 h 163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99425" h="1636287">
                    <a:moveTo>
                      <a:pt x="538733" y="1550754"/>
                    </a:moveTo>
                    <a:cubicBezTo>
                      <a:pt x="228476" y="1701633"/>
                      <a:pt x="90348" y="1439189"/>
                      <a:pt x="86098" y="1428564"/>
                    </a:cubicBezTo>
                    <a:lnTo>
                      <a:pt x="80785" y="1416876"/>
                    </a:lnTo>
                    <a:cubicBezTo>
                      <a:pt x="24471" y="1303186"/>
                      <a:pt x="35097" y="1196934"/>
                      <a:pt x="115848" y="1102369"/>
                    </a:cubicBezTo>
                    <a:cubicBezTo>
                      <a:pt x="176412" y="1030117"/>
                      <a:pt x="256102" y="989741"/>
                      <a:pt x="257164" y="988679"/>
                    </a:cubicBezTo>
                    <a:lnTo>
                      <a:pt x="2193084" y="49407"/>
                    </a:lnTo>
                    <a:lnTo>
                      <a:pt x="2193084" y="7969"/>
                    </a:lnTo>
                    <a:lnTo>
                      <a:pt x="241226" y="954678"/>
                    </a:lnTo>
                    <a:cubicBezTo>
                      <a:pt x="234851" y="958928"/>
                      <a:pt x="74410" y="1037555"/>
                      <a:pt x="23409" y="1187371"/>
                    </a:cubicBezTo>
                    <a:cubicBezTo>
                      <a:pt x="-3154" y="1265998"/>
                      <a:pt x="4283" y="1348875"/>
                      <a:pt x="47847" y="1433876"/>
                    </a:cubicBezTo>
                    <a:lnTo>
                      <a:pt x="53160" y="1445564"/>
                    </a:lnTo>
                    <a:cubicBezTo>
                      <a:pt x="53160" y="1447689"/>
                      <a:pt x="150912" y="1635756"/>
                      <a:pt x="358104" y="1635756"/>
                    </a:cubicBezTo>
                    <a:cubicBezTo>
                      <a:pt x="415480" y="1635756"/>
                      <a:pt x="481357" y="1621943"/>
                      <a:pt x="555734" y="1585817"/>
                    </a:cubicBezTo>
                    <a:lnTo>
                      <a:pt x="2193084" y="789987"/>
                    </a:lnTo>
                    <a:lnTo>
                      <a:pt x="2193084" y="748548"/>
                    </a:lnTo>
                    <a:lnTo>
                      <a:pt x="538733" y="155075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grpSp>
          <p:nvGrpSpPr>
            <p:cNvPr id="164" name="Grupo 163">
              <a:extLst>
                <a:ext uri="{FF2B5EF4-FFF2-40B4-BE49-F238E27FC236}">
                  <a16:creationId xmlns:a16="http://schemas.microsoft.com/office/drawing/2014/main" id="{66D4857D-EE68-4D0E-9B31-BC20108CA99D}"/>
                </a:ext>
              </a:extLst>
            </p:cNvPr>
            <p:cNvGrpSpPr/>
            <p:nvPr/>
          </p:nvGrpSpPr>
          <p:grpSpPr>
            <a:xfrm>
              <a:off x="11110209" y="1128932"/>
              <a:ext cx="1083775" cy="775643"/>
              <a:chOff x="11110209" y="1128932"/>
              <a:chExt cx="1083775" cy="775643"/>
            </a:xfrm>
          </p:grpSpPr>
          <p:sp>
            <p:nvSpPr>
              <p:cNvPr id="165" name="Forma libre: Forma 44">
                <a:extLst>
                  <a:ext uri="{FF2B5EF4-FFF2-40B4-BE49-F238E27FC236}">
                    <a16:creationId xmlns:a16="http://schemas.microsoft.com/office/drawing/2014/main" id="{50C7A7C7-5E21-4BE7-8E45-6B746F7C805F}"/>
                  </a:ext>
                </a:extLst>
              </p:cNvPr>
              <p:cNvSpPr/>
              <p:nvPr/>
            </p:nvSpPr>
            <p:spPr>
              <a:xfrm>
                <a:off x="11129787" y="1146995"/>
                <a:ext cx="1062524" cy="743767"/>
              </a:xfrm>
              <a:custGeom>
                <a:avLst/>
                <a:gdLst>
                  <a:gd name="connsiteX0" fmla="*/ 1064178 w 1062524"/>
                  <a:gd name="connsiteY0" fmla="*/ 7969 h 743766"/>
                  <a:gd name="connsiteX1" fmla="*/ 91968 w 1062524"/>
                  <a:gd name="connsiteY1" fmla="*/ 480792 h 743766"/>
                  <a:gd name="connsiteX2" fmla="*/ 22904 w 1062524"/>
                  <a:gd name="connsiteY2" fmla="*/ 658234 h 743766"/>
                  <a:gd name="connsiteX3" fmla="*/ 25029 w 1062524"/>
                  <a:gd name="connsiteY3" fmla="*/ 663546 h 743766"/>
                  <a:gd name="connsiteX4" fmla="*/ 209908 w 1062524"/>
                  <a:gd name="connsiteY4" fmla="*/ 718798 h 743766"/>
                  <a:gd name="connsiteX5" fmla="*/ 1064178 w 1062524"/>
                  <a:gd name="connsiteY5" fmla="*/ 302288 h 743766"/>
                  <a:gd name="connsiteX6" fmla="*/ 1064178 w 1062524"/>
                  <a:gd name="connsiteY6" fmla="*/ 7969 h 743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2524" h="743766">
                    <a:moveTo>
                      <a:pt x="1064178" y="7969"/>
                    </a:moveTo>
                    <a:lnTo>
                      <a:pt x="91968" y="480792"/>
                    </a:lnTo>
                    <a:cubicBezTo>
                      <a:pt x="91968" y="480792"/>
                      <a:pt x="-34472" y="543481"/>
                      <a:pt x="22904" y="658234"/>
                    </a:cubicBezTo>
                    <a:lnTo>
                      <a:pt x="25029" y="663546"/>
                    </a:lnTo>
                    <a:cubicBezTo>
                      <a:pt x="25029" y="663546"/>
                      <a:pt x="82405" y="780424"/>
                      <a:pt x="209908" y="718798"/>
                    </a:cubicBezTo>
                    <a:lnTo>
                      <a:pt x="1064178" y="302288"/>
                    </a:lnTo>
                    <a:lnTo>
                      <a:pt x="1064178" y="7969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66" name="Forma libre: Forma 45">
                <a:extLst>
                  <a:ext uri="{FF2B5EF4-FFF2-40B4-BE49-F238E27FC236}">
                    <a16:creationId xmlns:a16="http://schemas.microsoft.com/office/drawing/2014/main" id="{C55F9E49-C5F2-4D5C-AD16-D047AD152B2F}"/>
                  </a:ext>
                </a:extLst>
              </p:cNvPr>
              <p:cNvSpPr/>
              <p:nvPr/>
            </p:nvSpPr>
            <p:spPr>
              <a:xfrm>
                <a:off x="11110209" y="1128932"/>
                <a:ext cx="1083775" cy="775643"/>
              </a:xfrm>
              <a:custGeom>
                <a:avLst/>
                <a:gdLst>
                  <a:gd name="connsiteX0" fmla="*/ 219924 w 1083774"/>
                  <a:gd name="connsiteY0" fmla="*/ 719860 h 775642"/>
                  <a:gd name="connsiteX1" fmla="*/ 60545 w 1083774"/>
                  <a:gd name="connsiteY1" fmla="*/ 674172 h 775642"/>
                  <a:gd name="connsiteX2" fmla="*/ 58420 w 1083774"/>
                  <a:gd name="connsiteY2" fmla="*/ 668859 h 775642"/>
                  <a:gd name="connsiteX3" fmla="*/ 118984 w 1083774"/>
                  <a:gd name="connsiteY3" fmla="*/ 515856 h 775642"/>
                  <a:gd name="connsiteX4" fmla="*/ 1083756 w 1083774"/>
                  <a:gd name="connsiteY4" fmla="*/ 48345 h 775642"/>
                  <a:gd name="connsiteX5" fmla="*/ 1083756 w 1083774"/>
                  <a:gd name="connsiteY5" fmla="*/ 7969 h 775642"/>
                  <a:gd name="connsiteX6" fmla="*/ 103046 w 1083774"/>
                  <a:gd name="connsiteY6" fmla="*/ 482917 h 775642"/>
                  <a:gd name="connsiteX7" fmla="*/ 14856 w 1083774"/>
                  <a:gd name="connsiteY7" fmla="*/ 578544 h 775642"/>
                  <a:gd name="connsiteX8" fmla="*/ 24419 w 1083774"/>
                  <a:gd name="connsiteY8" fmla="*/ 686922 h 775642"/>
                  <a:gd name="connsiteX9" fmla="*/ 26544 w 1083774"/>
                  <a:gd name="connsiteY9" fmla="*/ 692234 h 775642"/>
                  <a:gd name="connsiteX10" fmla="*/ 157235 w 1083774"/>
                  <a:gd name="connsiteY10" fmla="*/ 775111 h 775642"/>
                  <a:gd name="connsiteX11" fmla="*/ 236924 w 1083774"/>
                  <a:gd name="connsiteY11" fmla="*/ 754923 h 775642"/>
                  <a:gd name="connsiteX12" fmla="*/ 1083756 w 1083774"/>
                  <a:gd name="connsiteY12" fmla="*/ 344789 h 775642"/>
                  <a:gd name="connsiteX13" fmla="*/ 1083756 w 1083774"/>
                  <a:gd name="connsiteY13" fmla="*/ 301226 h 775642"/>
                  <a:gd name="connsiteX14" fmla="*/ 219924 w 1083774"/>
                  <a:gd name="connsiteY14" fmla="*/ 719860 h 77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83774" h="775642">
                    <a:moveTo>
                      <a:pt x="219924" y="719860"/>
                    </a:moveTo>
                    <a:cubicBezTo>
                      <a:pt x="112609" y="771924"/>
                      <a:pt x="65858" y="683734"/>
                      <a:pt x="60545" y="674172"/>
                    </a:cubicBezTo>
                    <a:lnTo>
                      <a:pt x="58420" y="668859"/>
                    </a:lnTo>
                    <a:cubicBezTo>
                      <a:pt x="9544" y="571107"/>
                      <a:pt x="114734" y="519043"/>
                      <a:pt x="118984" y="515856"/>
                    </a:cubicBezTo>
                    <a:lnTo>
                      <a:pt x="1083756" y="48345"/>
                    </a:lnTo>
                    <a:lnTo>
                      <a:pt x="1083756" y="7969"/>
                    </a:lnTo>
                    <a:lnTo>
                      <a:pt x="103046" y="482917"/>
                    </a:lnTo>
                    <a:cubicBezTo>
                      <a:pt x="100921" y="483980"/>
                      <a:pt x="36107" y="516918"/>
                      <a:pt x="14856" y="578544"/>
                    </a:cubicBezTo>
                    <a:cubicBezTo>
                      <a:pt x="3169" y="613608"/>
                      <a:pt x="6356" y="649733"/>
                      <a:pt x="24419" y="686922"/>
                    </a:cubicBezTo>
                    <a:lnTo>
                      <a:pt x="26544" y="692234"/>
                    </a:lnTo>
                    <a:cubicBezTo>
                      <a:pt x="44607" y="726235"/>
                      <a:pt x="88171" y="775111"/>
                      <a:pt x="157235" y="775111"/>
                    </a:cubicBezTo>
                    <a:cubicBezTo>
                      <a:pt x="180610" y="775111"/>
                      <a:pt x="207173" y="768736"/>
                      <a:pt x="236924" y="754923"/>
                    </a:cubicBezTo>
                    <a:lnTo>
                      <a:pt x="1083756" y="344789"/>
                    </a:lnTo>
                    <a:lnTo>
                      <a:pt x="1083756" y="301226"/>
                    </a:lnTo>
                    <a:lnTo>
                      <a:pt x="219924" y="71986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7F80CAA5-B52D-4099-B7AC-09F9538C9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310" y="728010"/>
            <a:ext cx="5046307" cy="29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1173174-0E8B-4BE5-A469-14AC051C2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2384" y="3428997"/>
            <a:ext cx="4650896" cy="31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7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upo 83">
            <a:extLst>
              <a:ext uri="{FF2B5EF4-FFF2-40B4-BE49-F238E27FC236}">
                <a16:creationId xmlns:a16="http://schemas.microsoft.com/office/drawing/2014/main" id="{B3DB4FCE-2F54-484A-A943-E11882C0B0DD}"/>
              </a:ext>
            </a:extLst>
          </p:cNvPr>
          <p:cNvGrpSpPr/>
          <p:nvPr/>
        </p:nvGrpSpPr>
        <p:grpSpPr>
          <a:xfrm>
            <a:off x="5350704" y="1033773"/>
            <a:ext cx="17635784" cy="5554842"/>
            <a:chOff x="7067537" y="9918295"/>
            <a:chExt cx="17635784" cy="5554842"/>
          </a:xfrm>
        </p:grpSpPr>
        <p:pic>
          <p:nvPicPr>
            <p:cNvPr id="85" name="Imagen 84">
              <a:extLst>
                <a:ext uri="{FF2B5EF4-FFF2-40B4-BE49-F238E27FC236}">
                  <a16:creationId xmlns:a16="http://schemas.microsoft.com/office/drawing/2014/main" id="{FF94FAD1-87DB-4DF6-A1F9-325DA3283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92358" y="9918295"/>
              <a:ext cx="5138947" cy="5171454"/>
            </a:xfrm>
            <a:prstGeom prst="rect">
              <a:avLst/>
            </a:prstGeom>
          </p:spPr>
        </p:pic>
        <p:sp>
          <p:nvSpPr>
            <p:cNvPr id="86" name="Diagrama de flujo: terminador 85">
              <a:extLst>
                <a:ext uri="{FF2B5EF4-FFF2-40B4-BE49-F238E27FC236}">
                  <a16:creationId xmlns:a16="http://schemas.microsoft.com/office/drawing/2014/main" id="{FBB962F6-555B-447C-A430-26518422FFC6}"/>
                </a:ext>
              </a:extLst>
            </p:cNvPr>
            <p:cNvSpPr/>
            <p:nvPr/>
          </p:nvSpPr>
          <p:spPr>
            <a:xfrm>
              <a:off x="8918029" y="10263990"/>
              <a:ext cx="15785292" cy="5209147"/>
            </a:xfrm>
            <a:prstGeom prst="flowChartTerminator">
              <a:avLst/>
            </a:prstGeom>
            <a:noFill/>
            <a:ln w="1270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87" name="Diagrama de flujo: terminador 86">
              <a:extLst>
                <a:ext uri="{FF2B5EF4-FFF2-40B4-BE49-F238E27FC236}">
                  <a16:creationId xmlns:a16="http://schemas.microsoft.com/office/drawing/2014/main" id="{339E6DC9-A3E9-4C73-8F8B-F71B14B3DA23}"/>
                </a:ext>
              </a:extLst>
            </p:cNvPr>
            <p:cNvSpPr/>
            <p:nvPr/>
          </p:nvSpPr>
          <p:spPr>
            <a:xfrm>
              <a:off x="7871085" y="10263990"/>
              <a:ext cx="15785292" cy="5209147"/>
            </a:xfrm>
            <a:prstGeom prst="flowChartTerminator">
              <a:avLst/>
            </a:prstGeom>
            <a:noFill/>
            <a:ln w="1270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88" name="Diagrama de flujo: terminador 87">
              <a:extLst>
                <a:ext uri="{FF2B5EF4-FFF2-40B4-BE49-F238E27FC236}">
                  <a16:creationId xmlns:a16="http://schemas.microsoft.com/office/drawing/2014/main" id="{2D3B2959-CB29-4357-91E1-537C76C2F6B5}"/>
                </a:ext>
              </a:extLst>
            </p:cNvPr>
            <p:cNvSpPr/>
            <p:nvPr/>
          </p:nvSpPr>
          <p:spPr>
            <a:xfrm>
              <a:off x="7680585" y="10263990"/>
              <a:ext cx="15785292" cy="5209147"/>
            </a:xfrm>
            <a:prstGeom prst="flowChartTerminator">
              <a:avLst/>
            </a:prstGeom>
            <a:noFill/>
            <a:ln w="1270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89" name="Diagrama de flujo: terminador 88">
              <a:extLst>
                <a:ext uri="{FF2B5EF4-FFF2-40B4-BE49-F238E27FC236}">
                  <a16:creationId xmlns:a16="http://schemas.microsoft.com/office/drawing/2014/main" id="{CADBC3E1-D5AF-48DF-8075-D9342F3A7BD8}"/>
                </a:ext>
              </a:extLst>
            </p:cNvPr>
            <p:cNvSpPr/>
            <p:nvPr/>
          </p:nvSpPr>
          <p:spPr>
            <a:xfrm>
              <a:off x="7067537" y="10263990"/>
              <a:ext cx="15785292" cy="5209147"/>
            </a:xfrm>
            <a:prstGeom prst="flowChartTerminator">
              <a:avLst/>
            </a:prstGeom>
            <a:noFill/>
            <a:ln w="1270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62" name="Gráfico 33">
            <a:extLst>
              <a:ext uri="{FF2B5EF4-FFF2-40B4-BE49-F238E27FC236}">
                <a16:creationId xmlns:a16="http://schemas.microsoft.com/office/drawing/2014/main" id="{CFD58FA8-B72B-4549-8ED5-D23262453C62}"/>
              </a:ext>
            </a:extLst>
          </p:cNvPr>
          <p:cNvSpPr/>
          <p:nvPr/>
        </p:nvSpPr>
        <p:spPr>
          <a:xfrm rot="10800000">
            <a:off x="8564004" y="257075"/>
            <a:ext cx="6668395" cy="176462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sp>
        <p:nvSpPr>
          <p:cNvPr id="90" name="Forma libre: Forma 40">
            <a:extLst>
              <a:ext uri="{FF2B5EF4-FFF2-40B4-BE49-F238E27FC236}">
                <a16:creationId xmlns:a16="http://schemas.microsoft.com/office/drawing/2014/main" id="{B22D869A-39DF-456B-925C-5923FBFB2366}"/>
              </a:ext>
            </a:extLst>
          </p:cNvPr>
          <p:cNvSpPr/>
          <p:nvPr/>
        </p:nvSpPr>
        <p:spPr>
          <a:xfrm>
            <a:off x="10712943" y="5399108"/>
            <a:ext cx="3752134" cy="962284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571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sp>
        <p:nvSpPr>
          <p:cNvPr id="104" name="Forma libre: Forma 9">
            <a:extLst>
              <a:ext uri="{FF2B5EF4-FFF2-40B4-BE49-F238E27FC236}">
                <a16:creationId xmlns:a16="http://schemas.microsoft.com/office/drawing/2014/main" id="{9A3D572F-C649-4340-A439-EE14DE828F0B}"/>
              </a:ext>
            </a:extLst>
          </p:cNvPr>
          <p:cNvSpPr/>
          <p:nvPr/>
        </p:nvSpPr>
        <p:spPr>
          <a:xfrm>
            <a:off x="11336086" y="5718922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D2AA5F5-535D-4BE0-8E49-1B314CFB077C}"/>
              </a:ext>
            </a:extLst>
          </p:cNvPr>
          <p:cNvGrpSpPr/>
          <p:nvPr/>
        </p:nvGrpSpPr>
        <p:grpSpPr>
          <a:xfrm>
            <a:off x="10693400" y="-362198"/>
            <a:ext cx="2199425" cy="2006116"/>
            <a:chOff x="10693400" y="-362198"/>
            <a:chExt cx="2199425" cy="2006116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83081D3-81BC-4AAA-A754-B999C2008416}"/>
                </a:ext>
              </a:extLst>
            </p:cNvPr>
            <p:cNvGrpSpPr/>
            <p:nvPr/>
          </p:nvGrpSpPr>
          <p:grpSpPr>
            <a:xfrm>
              <a:off x="10693400" y="7631"/>
              <a:ext cx="2199425" cy="1636287"/>
              <a:chOff x="9999818" y="301226"/>
              <a:chExt cx="2199425" cy="1636287"/>
            </a:xfrm>
          </p:grpSpPr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08EE9762-D1BF-4EAA-94B1-08E7C8EED2A3}"/>
                  </a:ext>
                </a:extLst>
              </p:cNvPr>
              <p:cNvGrpSpPr/>
              <p:nvPr/>
            </p:nvGrpSpPr>
            <p:grpSpPr>
              <a:xfrm>
                <a:off x="9999818" y="301226"/>
                <a:ext cx="2199425" cy="1636287"/>
                <a:chOff x="9999818" y="301226"/>
                <a:chExt cx="2199425" cy="1636287"/>
              </a:xfrm>
            </p:grpSpPr>
            <p:sp>
              <p:nvSpPr>
                <p:cNvPr id="15" name="Forma libre: Forma 42">
                  <a:extLst>
                    <a:ext uri="{FF2B5EF4-FFF2-40B4-BE49-F238E27FC236}">
                      <a16:creationId xmlns:a16="http://schemas.microsoft.com/office/drawing/2014/main" id="{A59D014E-8971-46C3-8B68-128FC13CDC27}"/>
                    </a:ext>
                  </a:extLst>
                </p:cNvPr>
                <p:cNvSpPr/>
                <p:nvPr/>
              </p:nvSpPr>
              <p:spPr>
                <a:xfrm>
                  <a:off x="10019361" y="321414"/>
                  <a:ext cx="2178175" cy="1593786"/>
                </a:xfrm>
                <a:custGeom>
                  <a:avLst/>
                  <a:gdLst>
                    <a:gd name="connsiteX0" fmla="*/ 231247 w 2178174"/>
                    <a:gd name="connsiteY0" fmla="*/ 950428 h 1593786"/>
                    <a:gd name="connsiteX1" fmla="*/ 45305 w 2178174"/>
                    <a:gd name="connsiteY1" fmla="*/ 1404126 h 1593786"/>
                    <a:gd name="connsiteX2" fmla="*/ 50617 w 2178174"/>
                    <a:gd name="connsiteY2" fmla="*/ 1415814 h 1593786"/>
                    <a:gd name="connsiteX3" fmla="*/ 529816 w 2178174"/>
                    <a:gd name="connsiteY3" fmla="*/ 1547566 h 1593786"/>
                    <a:gd name="connsiteX4" fmla="*/ 2173541 w 2178174"/>
                    <a:gd name="connsiteY4" fmla="*/ 749611 h 1593786"/>
                    <a:gd name="connsiteX5" fmla="*/ 2173541 w 2178174"/>
                    <a:gd name="connsiteY5" fmla="*/ 7969 h 1593786"/>
                    <a:gd name="connsiteX6" fmla="*/ 231247 w 2178174"/>
                    <a:gd name="connsiteY6" fmla="*/ 950428 h 15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78174" h="1593786">
                      <a:moveTo>
                        <a:pt x="231247" y="950428"/>
                      </a:moveTo>
                      <a:cubicBezTo>
                        <a:pt x="231247" y="950428"/>
                        <a:pt x="-101324" y="1111932"/>
                        <a:pt x="45305" y="1404126"/>
                      </a:cubicBezTo>
                      <a:lnTo>
                        <a:pt x="50617" y="1415814"/>
                      </a:lnTo>
                      <a:cubicBezTo>
                        <a:pt x="50617" y="1415814"/>
                        <a:pt x="197246" y="1708008"/>
                        <a:pt x="529816" y="1547566"/>
                      </a:cubicBezTo>
                      <a:lnTo>
                        <a:pt x="2173541" y="749611"/>
                      </a:lnTo>
                      <a:lnTo>
                        <a:pt x="2173541" y="7969"/>
                      </a:lnTo>
                      <a:lnTo>
                        <a:pt x="231247" y="9504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  <p:sp>
              <p:nvSpPr>
                <p:cNvPr id="16" name="Forma libre: Forma 46">
                  <a:extLst>
                    <a:ext uri="{FF2B5EF4-FFF2-40B4-BE49-F238E27FC236}">
                      <a16:creationId xmlns:a16="http://schemas.microsoft.com/office/drawing/2014/main" id="{E1099B70-829A-47E6-8EEF-2B930DE0A739}"/>
                    </a:ext>
                  </a:extLst>
                </p:cNvPr>
                <p:cNvSpPr/>
                <p:nvPr/>
              </p:nvSpPr>
              <p:spPr>
                <a:xfrm>
                  <a:off x="9999818" y="301226"/>
                  <a:ext cx="2199425" cy="1636287"/>
                </a:xfrm>
                <a:custGeom>
                  <a:avLst/>
                  <a:gdLst>
                    <a:gd name="connsiteX0" fmla="*/ 538733 w 2199425"/>
                    <a:gd name="connsiteY0" fmla="*/ 1550754 h 1636287"/>
                    <a:gd name="connsiteX1" fmla="*/ 86098 w 2199425"/>
                    <a:gd name="connsiteY1" fmla="*/ 1428564 h 1636287"/>
                    <a:gd name="connsiteX2" fmla="*/ 80785 w 2199425"/>
                    <a:gd name="connsiteY2" fmla="*/ 1416876 h 1636287"/>
                    <a:gd name="connsiteX3" fmla="*/ 115848 w 2199425"/>
                    <a:gd name="connsiteY3" fmla="*/ 1102369 h 1636287"/>
                    <a:gd name="connsiteX4" fmla="*/ 257164 w 2199425"/>
                    <a:gd name="connsiteY4" fmla="*/ 988679 h 1636287"/>
                    <a:gd name="connsiteX5" fmla="*/ 2193084 w 2199425"/>
                    <a:gd name="connsiteY5" fmla="*/ 49407 h 1636287"/>
                    <a:gd name="connsiteX6" fmla="*/ 2193084 w 2199425"/>
                    <a:gd name="connsiteY6" fmla="*/ 7969 h 1636287"/>
                    <a:gd name="connsiteX7" fmla="*/ 241226 w 2199425"/>
                    <a:gd name="connsiteY7" fmla="*/ 954678 h 1636287"/>
                    <a:gd name="connsiteX8" fmla="*/ 23409 w 2199425"/>
                    <a:gd name="connsiteY8" fmla="*/ 1187371 h 1636287"/>
                    <a:gd name="connsiteX9" fmla="*/ 47847 w 2199425"/>
                    <a:gd name="connsiteY9" fmla="*/ 1433876 h 1636287"/>
                    <a:gd name="connsiteX10" fmla="*/ 53160 w 2199425"/>
                    <a:gd name="connsiteY10" fmla="*/ 1445564 h 1636287"/>
                    <a:gd name="connsiteX11" fmla="*/ 358104 w 2199425"/>
                    <a:gd name="connsiteY11" fmla="*/ 1635756 h 1636287"/>
                    <a:gd name="connsiteX12" fmla="*/ 555734 w 2199425"/>
                    <a:gd name="connsiteY12" fmla="*/ 1585817 h 1636287"/>
                    <a:gd name="connsiteX13" fmla="*/ 2193084 w 2199425"/>
                    <a:gd name="connsiteY13" fmla="*/ 789987 h 1636287"/>
                    <a:gd name="connsiteX14" fmla="*/ 2193084 w 2199425"/>
                    <a:gd name="connsiteY14" fmla="*/ 748548 h 1636287"/>
                    <a:gd name="connsiteX15" fmla="*/ 538733 w 2199425"/>
                    <a:gd name="connsiteY15" fmla="*/ 1550754 h 1636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199425" h="1636287">
                      <a:moveTo>
                        <a:pt x="538733" y="1550754"/>
                      </a:moveTo>
                      <a:cubicBezTo>
                        <a:pt x="228476" y="1701633"/>
                        <a:pt x="90348" y="1439189"/>
                        <a:pt x="86098" y="1428564"/>
                      </a:cubicBezTo>
                      <a:lnTo>
                        <a:pt x="80785" y="1416876"/>
                      </a:lnTo>
                      <a:cubicBezTo>
                        <a:pt x="24471" y="1303186"/>
                        <a:pt x="35097" y="1196934"/>
                        <a:pt x="115848" y="1102369"/>
                      </a:cubicBezTo>
                      <a:cubicBezTo>
                        <a:pt x="176412" y="1030117"/>
                        <a:pt x="256102" y="989741"/>
                        <a:pt x="257164" y="988679"/>
                      </a:cubicBezTo>
                      <a:lnTo>
                        <a:pt x="2193084" y="49407"/>
                      </a:lnTo>
                      <a:lnTo>
                        <a:pt x="2193084" y="7969"/>
                      </a:lnTo>
                      <a:lnTo>
                        <a:pt x="241226" y="954678"/>
                      </a:lnTo>
                      <a:cubicBezTo>
                        <a:pt x="234851" y="958928"/>
                        <a:pt x="74410" y="1037555"/>
                        <a:pt x="23409" y="1187371"/>
                      </a:cubicBezTo>
                      <a:cubicBezTo>
                        <a:pt x="-3154" y="1265998"/>
                        <a:pt x="4283" y="1348875"/>
                        <a:pt x="47847" y="1433876"/>
                      </a:cubicBezTo>
                      <a:lnTo>
                        <a:pt x="53160" y="1445564"/>
                      </a:lnTo>
                      <a:cubicBezTo>
                        <a:pt x="53160" y="1447689"/>
                        <a:pt x="150912" y="1635756"/>
                        <a:pt x="358104" y="1635756"/>
                      </a:cubicBezTo>
                      <a:cubicBezTo>
                        <a:pt x="415480" y="1635756"/>
                        <a:pt x="481357" y="1621943"/>
                        <a:pt x="555734" y="1585817"/>
                      </a:cubicBezTo>
                      <a:lnTo>
                        <a:pt x="2193084" y="789987"/>
                      </a:lnTo>
                      <a:lnTo>
                        <a:pt x="2193084" y="748548"/>
                      </a:lnTo>
                      <a:lnTo>
                        <a:pt x="538733" y="155075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</p:grpSp>
          <p:grpSp>
            <p:nvGrpSpPr>
              <p:cNvPr id="12" name="Grupo 11">
                <a:extLst>
                  <a:ext uri="{FF2B5EF4-FFF2-40B4-BE49-F238E27FC236}">
                    <a16:creationId xmlns:a16="http://schemas.microsoft.com/office/drawing/2014/main" id="{2346A4D3-5FA0-4927-8079-C81E8FA30098}"/>
                  </a:ext>
                </a:extLst>
              </p:cNvPr>
              <p:cNvGrpSpPr/>
              <p:nvPr/>
            </p:nvGrpSpPr>
            <p:grpSpPr>
              <a:xfrm>
                <a:off x="11110209" y="1128932"/>
                <a:ext cx="1083775" cy="775643"/>
                <a:chOff x="11110209" y="1128932"/>
                <a:chExt cx="1083775" cy="775643"/>
              </a:xfrm>
            </p:grpSpPr>
            <p:sp>
              <p:nvSpPr>
                <p:cNvPr id="13" name="Forma libre: Forma 44">
                  <a:extLst>
                    <a:ext uri="{FF2B5EF4-FFF2-40B4-BE49-F238E27FC236}">
                      <a16:creationId xmlns:a16="http://schemas.microsoft.com/office/drawing/2014/main" id="{35EA6291-D8E9-400C-9CDC-DD719C5E7F62}"/>
                    </a:ext>
                  </a:extLst>
                </p:cNvPr>
                <p:cNvSpPr/>
                <p:nvPr/>
              </p:nvSpPr>
              <p:spPr>
                <a:xfrm>
                  <a:off x="11129787" y="1146995"/>
                  <a:ext cx="1062524" cy="743767"/>
                </a:xfrm>
                <a:custGeom>
                  <a:avLst/>
                  <a:gdLst>
                    <a:gd name="connsiteX0" fmla="*/ 1064178 w 1062524"/>
                    <a:gd name="connsiteY0" fmla="*/ 7969 h 743766"/>
                    <a:gd name="connsiteX1" fmla="*/ 91968 w 1062524"/>
                    <a:gd name="connsiteY1" fmla="*/ 480792 h 743766"/>
                    <a:gd name="connsiteX2" fmla="*/ 22904 w 1062524"/>
                    <a:gd name="connsiteY2" fmla="*/ 658234 h 743766"/>
                    <a:gd name="connsiteX3" fmla="*/ 25029 w 1062524"/>
                    <a:gd name="connsiteY3" fmla="*/ 663546 h 743766"/>
                    <a:gd name="connsiteX4" fmla="*/ 209908 w 1062524"/>
                    <a:gd name="connsiteY4" fmla="*/ 718798 h 743766"/>
                    <a:gd name="connsiteX5" fmla="*/ 1064178 w 1062524"/>
                    <a:gd name="connsiteY5" fmla="*/ 302288 h 743766"/>
                    <a:gd name="connsiteX6" fmla="*/ 1064178 w 1062524"/>
                    <a:gd name="connsiteY6" fmla="*/ 7969 h 743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524" h="743766">
                      <a:moveTo>
                        <a:pt x="1064178" y="7969"/>
                      </a:moveTo>
                      <a:lnTo>
                        <a:pt x="91968" y="480792"/>
                      </a:lnTo>
                      <a:cubicBezTo>
                        <a:pt x="91968" y="480792"/>
                        <a:pt x="-34472" y="543481"/>
                        <a:pt x="22904" y="658234"/>
                      </a:cubicBezTo>
                      <a:lnTo>
                        <a:pt x="25029" y="663546"/>
                      </a:lnTo>
                      <a:cubicBezTo>
                        <a:pt x="25029" y="663546"/>
                        <a:pt x="82405" y="780424"/>
                        <a:pt x="209908" y="718798"/>
                      </a:cubicBezTo>
                      <a:lnTo>
                        <a:pt x="1064178" y="302288"/>
                      </a:lnTo>
                      <a:lnTo>
                        <a:pt x="1064178" y="796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  <p:sp>
              <p:nvSpPr>
                <p:cNvPr id="14" name="Forma libre: Forma 45">
                  <a:extLst>
                    <a:ext uri="{FF2B5EF4-FFF2-40B4-BE49-F238E27FC236}">
                      <a16:creationId xmlns:a16="http://schemas.microsoft.com/office/drawing/2014/main" id="{85DD2181-2048-4E26-A26E-F31E3E83A35A}"/>
                    </a:ext>
                  </a:extLst>
                </p:cNvPr>
                <p:cNvSpPr/>
                <p:nvPr/>
              </p:nvSpPr>
              <p:spPr>
                <a:xfrm>
                  <a:off x="11110209" y="1128932"/>
                  <a:ext cx="1083775" cy="775643"/>
                </a:xfrm>
                <a:custGeom>
                  <a:avLst/>
                  <a:gdLst>
                    <a:gd name="connsiteX0" fmla="*/ 219924 w 1083774"/>
                    <a:gd name="connsiteY0" fmla="*/ 719860 h 775642"/>
                    <a:gd name="connsiteX1" fmla="*/ 60545 w 1083774"/>
                    <a:gd name="connsiteY1" fmla="*/ 674172 h 775642"/>
                    <a:gd name="connsiteX2" fmla="*/ 58420 w 1083774"/>
                    <a:gd name="connsiteY2" fmla="*/ 668859 h 775642"/>
                    <a:gd name="connsiteX3" fmla="*/ 118984 w 1083774"/>
                    <a:gd name="connsiteY3" fmla="*/ 515856 h 775642"/>
                    <a:gd name="connsiteX4" fmla="*/ 1083756 w 1083774"/>
                    <a:gd name="connsiteY4" fmla="*/ 48345 h 775642"/>
                    <a:gd name="connsiteX5" fmla="*/ 1083756 w 1083774"/>
                    <a:gd name="connsiteY5" fmla="*/ 7969 h 775642"/>
                    <a:gd name="connsiteX6" fmla="*/ 103046 w 1083774"/>
                    <a:gd name="connsiteY6" fmla="*/ 482917 h 775642"/>
                    <a:gd name="connsiteX7" fmla="*/ 14856 w 1083774"/>
                    <a:gd name="connsiteY7" fmla="*/ 578544 h 775642"/>
                    <a:gd name="connsiteX8" fmla="*/ 24419 w 1083774"/>
                    <a:gd name="connsiteY8" fmla="*/ 686922 h 775642"/>
                    <a:gd name="connsiteX9" fmla="*/ 26544 w 1083774"/>
                    <a:gd name="connsiteY9" fmla="*/ 692234 h 775642"/>
                    <a:gd name="connsiteX10" fmla="*/ 157235 w 1083774"/>
                    <a:gd name="connsiteY10" fmla="*/ 775111 h 775642"/>
                    <a:gd name="connsiteX11" fmla="*/ 236924 w 1083774"/>
                    <a:gd name="connsiteY11" fmla="*/ 754923 h 775642"/>
                    <a:gd name="connsiteX12" fmla="*/ 1083756 w 1083774"/>
                    <a:gd name="connsiteY12" fmla="*/ 344789 h 775642"/>
                    <a:gd name="connsiteX13" fmla="*/ 1083756 w 1083774"/>
                    <a:gd name="connsiteY13" fmla="*/ 301226 h 775642"/>
                    <a:gd name="connsiteX14" fmla="*/ 219924 w 1083774"/>
                    <a:gd name="connsiteY14" fmla="*/ 719860 h 77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83774" h="775642">
                      <a:moveTo>
                        <a:pt x="219924" y="719860"/>
                      </a:moveTo>
                      <a:cubicBezTo>
                        <a:pt x="112609" y="771924"/>
                        <a:pt x="65858" y="683734"/>
                        <a:pt x="60545" y="674172"/>
                      </a:cubicBezTo>
                      <a:lnTo>
                        <a:pt x="58420" y="668859"/>
                      </a:lnTo>
                      <a:cubicBezTo>
                        <a:pt x="9544" y="571107"/>
                        <a:pt x="114734" y="519043"/>
                        <a:pt x="118984" y="515856"/>
                      </a:cubicBezTo>
                      <a:lnTo>
                        <a:pt x="1083756" y="48345"/>
                      </a:lnTo>
                      <a:lnTo>
                        <a:pt x="1083756" y="7969"/>
                      </a:lnTo>
                      <a:lnTo>
                        <a:pt x="103046" y="482917"/>
                      </a:lnTo>
                      <a:cubicBezTo>
                        <a:pt x="100921" y="483980"/>
                        <a:pt x="36107" y="516918"/>
                        <a:pt x="14856" y="578544"/>
                      </a:cubicBezTo>
                      <a:cubicBezTo>
                        <a:pt x="3169" y="613608"/>
                        <a:pt x="6356" y="649733"/>
                        <a:pt x="24419" y="686922"/>
                      </a:cubicBezTo>
                      <a:lnTo>
                        <a:pt x="26544" y="692234"/>
                      </a:lnTo>
                      <a:cubicBezTo>
                        <a:pt x="44607" y="726235"/>
                        <a:pt x="88171" y="775111"/>
                        <a:pt x="157235" y="775111"/>
                      </a:cubicBezTo>
                      <a:cubicBezTo>
                        <a:pt x="180610" y="775111"/>
                        <a:pt x="207173" y="768736"/>
                        <a:pt x="236924" y="754923"/>
                      </a:cubicBezTo>
                      <a:lnTo>
                        <a:pt x="1083756" y="344789"/>
                      </a:lnTo>
                      <a:lnTo>
                        <a:pt x="1083756" y="301226"/>
                      </a:lnTo>
                      <a:lnTo>
                        <a:pt x="219924" y="71986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</p:grpSp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8AB4876B-9302-47AD-BE33-F03DE84641E3}"/>
                </a:ext>
              </a:extLst>
            </p:cNvPr>
            <p:cNvGrpSpPr/>
            <p:nvPr/>
          </p:nvGrpSpPr>
          <p:grpSpPr>
            <a:xfrm>
              <a:off x="10767231" y="-362198"/>
              <a:ext cx="1438402" cy="1542146"/>
              <a:chOff x="9671442" y="3756290"/>
              <a:chExt cx="2428595" cy="2603756"/>
            </a:xfrm>
          </p:grpSpPr>
          <p:sp>
            <p:nvSpPr>
              <p:cNvPr id="9" name="Forma libre: Forma 46">
                <a:extLst>
                  <a:ext uri="{FF2B5EF4-FFF2-40B4-BE49-F238E27FC236}">
                    <a16:creationId xmlns:a16="http://schemas.microsoft.com/office/drawing/2014/main" id="{BAD6B531-8BC8-47D0-9AA8-681D56388893}"/>
                  </a:ext>
                </a:extLst>
              </p:cNvPr>
              <p:cNvSpPr/>
              <p:nvPr/>
            </p:nvSpPr>
            <p:spPr>
              <a:xfrm>
                <a:off x="9686798" y="3772166"/>
                <a:ext cx="2413239" cy="2578354"/>
              </a:xfrm>
              <a:custGeom>
                <a:avLst/>
                <a:gdLst>
                  <a:gd name="connsiteX0" fmla="*/ 2408354 w 2413237"/>
                  <a:gd name="connsiteY0" fmla="*/ 12701 h 2578353"/>
                  <a:gd name="connsiteX1" fmla="*/ 487924 w 2413237"/>
                  <a:gd name="connsiteY1" fmla="*/ 960215 h 2578353"/>
                  <a:gd name="connsiteX2" fmla="*/ 113238 w 2413237"/>
                  <a:gd name="connsiteY2" fmla="*/ 2062683 h 2578353"/>
                  <a:gd name="connsiteX3" fmla="*/ 127209 w 2413237"/>
                  <a:gd name="connsiteY3" fmla="*/ 2090626 h 2578353"/>
                  <a:gd name="connsiteX4" fmla="*/ 1229678 w 2413237"/>
                  <a:gd name="connsiteY4" fmla="*/ 2465313 h 2578353"/>
                  <a:gd name="connsiteX5" fmla="*/ 2408354 w 2413237"/>
                  <a:gd name="connsiteY5" fmla="*/ 1883595 h 2578353"/>
                  <a:gd name="connsiteX6" fmla="*/ 2408354 w 2413237"/>
                  <a:gd name="connsiteY6" fmla="*/ 12701 h 257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3237" h="2578353">
                    <a:moveTo>
                      <a:pt x="2408354" y="12701"/>
                    </a:moveTo>
                    <a:lnTo>
                      <a:pt x="487924" y="960215"/>
                    </a:lnTo>
                    <a:cubicBezTo>
                      <a:pt x="487924" y="960215"/>
                      <a:pt x="-250018" y="1324740"/>
                      <a:pt x="113238" y="2062683"/>
                    </a:cubicBezTo>
                    <a:lnTo>
                      <a:pt x="127209" y="2090626"/>
                    </a:lnTo>
                    <a:cubicBezTo>
                      <a:pt x="127209" y="2090626"/>
                      <a:pt x="491735" y="2828568"/>
                      <a:pt x="1229678" y="2465313"/>
                    </a:cubicBezTo>
                    <a:lnTo>
                      <a:pt x="2408354" y="1883595"/>
                    </a:lnTo>
                    <a:lnTo>
                      <a:pt x="2408354" y="12701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0" name="Forma libre: Forma 43">
                <a:extLst>
                  <a:ext uri="{FF2B5EF4-FFF2-40B4-BE49-F238E27FC236}">
                    <a16:creationId xmlns:a16="http://schemas.microsoft.com/office/drawing/2014/main" id="{AE35AD27-19D4-4DC7-A2FD-7AFD00494868}"/>
                  </a:ext>
                </a:extLst>
              </p:cNvPr>
              <p:cNvSpPr/>
              <p:nvPr/>
            </p:nvSpPr>
            <p:spPr>
              <a:xfrm>
                <a:off x="9671442" y="3756290"/>
                <a:ext cx="2425939" cy="2603756"/>
              </a:xfrm>
              <a:custGeom>
                <a:avLst/>
                <a:gdLst>
                  <a:gd name="connsiteX0" fmla="*/ 2423711 w 2425938"/>
                  <a:gd name="connsiteY0" fmla="*/ 1877880 h 2603756"/>
                  <a:gd name="connsiteX1" fmla="*/ 1236144 w 2425938"/>
                  <a:gd name="connsiteY1" fmla="*/ 2463408 h 2603756"/>
                  <a:gd name="connsiteX2" fmla="*/ 429615 w 2425938"/>
                  <a:gd name="connsiteY2" fmla="*/ 2415143 h 2603756"/>
                  <a:gd name="connsiteX3" fmla="*/ 160348 w 2425938"/>
                  <a:gd name="connsiteY3" fmla="*/ 2097612 h 2603756"/>
                  <a:gd name="connsiteX4" fmla="*/ 146377 w 2425938"/>
                  <a:gd name="connsiteY4" fmla="*/ 2069669 h 2603756"/>
                  <a:gd name="connsiteX5" fmla="*/ 194642 w 2425938"/>
                  <a:gd name="connsiteY5" fmla="*/ 1263139 h 2603756"/>
                  <a:gd name="connsiteX6" fmla="*/ 512173 w 2425938"/>
                  <a:gd name="connsiteY6" fmla="*/ 993873 h 2603756"/>
                  <a:gd name="connsiteX7" fmla="*/ 2423711 w 2425938"/>
                  <a:gd name="connsiteY7" fmla="*/ 51440 h 2603756"/>
                  <a:gd name="connsiteX8" fmla="*/ 2423711 w 2425938"/>
                  <a:gd name="connsiteY8" fmla="*/ 9526 h 2603756"/>
                  <a:gd name="connsiteX9" fmla="*/ 494391 w 2425938"/>
                  <a:gd name="connsiteY9" fmla="*/ 960850 h 2603756"/>
                  <a:gd name="connsiteX10" fmla="*/ 164159 w 2425938"/>
                  <a:gd name="connsiteY10" fmla="*/ 1240277 h 2603756"/>
                  <a:gd name="connsiteX11" fmla="*/ 112083 w 2425938"/>
                  <a:gd name="connsiteY11" fmla="*/ 2088721 h 2603756"/>
                  <a:gd name="connsiteX12" fmla="*/ 126055 w 2425938"/>
                  <a:gd name="connsiteY12" fmla="*/ 2116664 h 2603756"/>
                  <a:gd name="connsiteX13" fmla="*/ 405483 w 2425938"/>
                  <a:gd name="connsiteY13" fmla="*/ 2446896 h 2603756"/>
                  <a:gd name="connsiteX14" fmla="*/ 851296 w 2425938"/>
                  <a:gd name="connsiteY14" fmla="*/ 2601851 h 2603756"/>
                  <a:gd name="connsiteX15" fmla="*/ 1252656 w 2425938"/>
                  <a:gd name="connsiteY15" fmla="*/ 2498971 h 2603756"/>
                  <a:gd name="connsiteX16" fmla="*/ 2422441 w 2425938"/>
                  <a:gd name="connsiteY16" fmla="*/ 1922334 h 2603756"/>
                  <a:gd name="connsiteX17" fmla="*/ 2422441 w 2425938"/>
                  <a:gd name="connsiteY17" fmla="*/ 1877880 h 2603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25938" h="2603756">
                    <a:moveTo>
                      <a:pt x="2423711" y="1877880"/>
                    </a:moveTo>
                    <a:lnTo>
                      <a:pt x="1236144" y="2463408"/>
                    </a:lnTo>
                    <a:cubicBezTo>
                      <a:pt x="937665" y="2610742"/>
                      <a:pt x="665858" y="2594231"/>
                      <a:pt x="429615" y="2415143"/>
                    </a:cubicBezTo>
                    <a:cubicBezTo>
                      <a:pt x="251797" y="2280510"/>
                      <a:pt x="160348" y="2098882"/>
                      <a:pt x="160348" y="2097612"/>
                    </a:cubicBezTo>
                    <a:lnTo>
                      <a:pt x="146377" y="2069669"/>
                    </a:lnTo>
                    <a:cubicBezTo>
                      <a:pt x="-957" y="1771190"/>
                      <a:pt x="15554" y="1499383"/>
                      <a:pt x="194642" y="1263139"/>
                    </a:cubicBezTo>
                    <a:cubicBezTo>
                      <a:pt x="329275" y="1085322"/>
                      <a:pt x="509632" y="995143"/>
                      <a:pt x="512173" y="993873"/>
                    </a:cubicBezTo>
                    <a:lnTo>
                      <a:pt x="2423711" y="51440"/>
                    </a:lnTo>
                    <a:lnTo>
                      <a:pt x="2423711" y="9526"/>
                    </a:lnTo>
                    <a:lnTo>
                      <a:pt x="494391" y="960850"/>
                    </a:lnTo>
                    <a:cubicBezTo>
                      <a:pt x="486770" y="964660"/>
                      <a:pt x="303873" y="1056109"/>
                      <a:pt x="164159" y="1240277"/>
                    </a:cubicBezTo>
                    <a:cubicBezTo>
                      <a:pt x="34606" y="1411744"/>
                      <a:pt x="-80976" y="1697522"/>
                      <a:pt x="112083" y="2088721"/>
                    </a:cubicBezTo>
                    <a:lnTo>
                      <a:pt x="126055" y="2116664"/>
                    </a:lnTo>
                    <a:cubicBezTo>
                      <a:pt x="129865" y="2124284"/>
                      <a:pt x="221315" y="2307182"/>
                      <a:pt x="405483" y="2446896"/>
                    </a:cubicBezTo>
                    <a:cubicBezTo>
                      <a:pt x="510903" y="2526914"/>
                      <a:pt x="660778" y="2601851"/>
                      <a:pt x="851296" y="2601851"/>
                    </a:cubicBezTo>
                    <a:cubicBezTo>
                      <a:pt x="969418" y="2601851"/>
                      <a:pt x="1104052" y="2572638"/>
                      <a:pt x="1252656" y="2498971"/>
                    </a:cubicBezTo>
                    <a:lnTo>
                      <a:pt x="2422441" y="1922334"/>
                    </a:lnTo>
                    <a:lnTo>
                      <a:pt x="2422441" y="187788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B33E0BC-E0A0-40B9-AC41-FCC32483F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9997" y="343322"/>
              <a:ext cx="660034" cy="544912"/>
            </a:xfrm>
            <a:prstGeom prst="rect">
              <a:avLst/>
            </a:prstGeom>
          </p:spPr>
        </p:pic>
      </p:grpSp>
      <p:sp>
        <p:nvSpPr>
          <p:cNvPr id="43" name="Título 1">
            <a:extLst>
              <a:ext uri="{FF2B5EF4-FFF2-40B4-BE49-F238E27FC236}">
                <a16:creationId xmlns:a16="http://schemas.microsoft.com/office/drawing/2014/main" id="{C4F7BF49-328C-498E-BB05-74439C8CA680}"/>
              </a:ext>
            </a:extLst>
          </p:cNvPr>
          <p:cNvSpPr txBox="1">
            <a:spLocks/>
          </p:cNvSpPr>
          <p:nvPr/>
        </p:nvSpPr>
        <p:spPr>
          <a:xfrm>
            <a:off x="1199140" y="1410004"/>
            <a:ext cx="5524499" cy="49847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Capacidad de diseño propio</a:t>
            </a:r>
          </a:p>
        </p:txBody>
      </p:sp>
      <p:sp>
        <p:nvSpPr>
          <p:cNvPr id="44" name="Gráfico 19">
            <a:extLst>
              <a:ext uri="{FF2B5EF4-FFF2-40B4-BE49-F238E27FC236}">
                <a16:creationId xmlns:a16="http://schemas.microsoft.com/office/drawing/2014/main" id="{28379A75-7ACA-40E0-AA70-CCB83212820D}"/>
              </a:ext>
            </a:extLst>
          </p:cNvPr>
          <p:cNvSpPr/>
          <p:nvPr/>
        </p:nvSpPr>
        <p:spPr>
          <a:xfrm>
            <a:off x="1051502" y="1897851"/>
            <a:ext cx="4373418" cy="1080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grpSp>
        <p:nvGrpSpPr>
          <p:cNvPr id="45" name="Grupo 42">
            <a:extLst>
              <a:ext uri="{FF2B5EF4-FFF2-40B4-BE49-F238E27FC236}">
                <a16:creationId xmlns:a16="http://schemas.microsoft.com/office/drawing/2014/main" id="{B2713FF2-248B-4132-ACCB-F2AF796220B3}"/>
              </a:ext>
            </a:extLst>
          </p:cNvPr>
          <p:cNvGrpSpPr>
            <a:grpSpLocks/>
          </p:cNvGrpSpPr>
          <p:nvPr/>
        </p:nvGrpSpPr>
        <p:grpSpPr bwMode="auto">
          <a:xfrm>
            <a:off x="589539" y="1622527"/>
            <a:ext cx="638175" cy="655638"/>
            <a:chOff x="84776" y="3250848"/>
            <a:chExt cx="916301" cy="939796"/>
          </a:xfrm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F8E82992-2140-43BF-BD37-B29042804FE2}"/>
                </a:ext>
              </a:extLst>
            </p:cNvPr>
            <p:cNvSpPr/>
            <p:nvPr/>
          </p:nvSpPr>
          <p:spPr>
            <a:xfrm>
              <a:off x="185068" y="3360074"/>
              <a:ext cx="715718" cy="7145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  <p:sp>
          <p:nvSpPr>
            <p:cNvPr id="47" name="Título 1">
              <a:extLst>
                <a:ext uri="{FF2B5EF4-FFF2-40B4-BE49-F238E27FC236}">
                  <a16:creationId xmlns:a16="http://schemas.microsoft.com/office/drawing/2014/main" id="{7A4E2EA1-0D88-4DBC-B296-176AC747A9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76" y="3250848"/>
              <a:ext cx="916301" cy="939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s-ES" altLang="es-E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</a:t>
              </a:r>
              <a:endParaRPr lang="es-ES" altLang="es-ES" sz="1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8" name="Título 1">
            <a:extLst>
              <a:ext uri="{FF2B5EF4-FFF2-40B4-BE49-F238E27FC236}">
                <a16:creationId xmlns:a16="http://schemas.microsoft.com/office/drawing/2014/main" id="{99CC8CA3-0E44-467B-93C9-619E4D3C632A}"/>
              </a:ext>
            </a:extLst>
          </p:cNvPr>
          <p:cNvSpPr txBox="1">
            <a:spLocks/>
          </p:cNvSpPr>
          <p:nvPr/>
        </p:nvSpPr>
        <p:spPr>
          <a:xfrm>
            <a:off x="1199139" y="2416310"/>
            <a:ext cx="7180585" cy="49847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Fabricación integral en nuestras instalaciones</a:t>
            </a:r>
          </a:p>
        </p:txBody>
      </p:sp>
      <p:sp>
        <p:nvSpPr>
          <p:cNvPr id="49" name="Gráfico 19">
            <a:extLst>
              <a:ext uri="{FF2B5EF4-FFF2-40B4-BE49-F238E27FC236}">
                <a16:creationId xmlns:a16="http://schemas.microsoft.com/office/drawing/2014/main" id="{E16739DD-E337-4A4C-A1AF-0B429EE9E2F2}"/>
              </a:ext>
            </a:extLst>
          </p:cNvPr>
          <p:cNvSpPr/>
          <p:nvPr/>
        </p:nvSpPr>
        <p:spPr>
          <a:xfrm>
            <a:off x="1051501" y="2901665"/>
            <a:ext cx="6501823" cy="107966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grpSp>
        <p:nvGrpSpPr>
          <p:cNvPr id="50" name="Grupo 42">
            <a:extLst>
              <a:ext uri="{FF2B5EF4-FFF2-40B4-BE49-F238E27FC236}">
                <a16:creationId xmlns:a16="http://schemas.microsoft.com/office/drawing/2014/main" id="{698DB79F-6376-4213-9AC8-7F5E3935D084}"/>
              </a:ext>
            </a:extLst>
          </p:cNvPr>
          <p:cNvGrpSpPr>
            <a:grpSpLocks/>
          </p:cNvGrpSpPr>
          <p:nvPr/>
        </p:nvGrpSpPr>
        <p:grpSpPr bwMode="auto">
          <a:xfrm>
            <a:off x="589539" y="2604431"/>
            <a:ext cx="638175" cy="655638"/>
            <a:chOff x="84776" y="3250848"/>
            <a:chExt cx="916301" cy="939796"/>
          </a:xfrm>
        </p:grpSpPr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4CACE049-92A1-409E-B612-1C7AA84BAAB0}"/>
                </a:ext>
              </a:extLst>
            </p:cNvPr>
            <p:cNvSpPr/>
            <p:nvPr/>
          </p:nvSpPr>
          <p:spPr>
            <a:xfrm>
              <a:off x="185068" y="3360074"/>
              <a:ext cx="715718" cy="7145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  <p:sp>
          <p:nvSpPr>
            <p:cNvPr id="52" name="Título 1">
              <a:extLst>
                <a:ext uri="{FF2B5EF4-FFF2-40B4-BE49-F238E27FC236}">
                  <a16:creationId xmlns:a16="http://schemas.microsoft.com/office/drawing/2014/main" id="{BF409A26-88E4-4694-BEF8-9309EED946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76" y="3250848"/>
              <a:ext cx="916301" cy="939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s-ES" altLang="es-E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</a:t>
              </a:r>
              <a:endParaRPr lang="es-ES" altLang="es-ES" sz="1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3" name="Título 1">
            <a:extLst>
              <a:ext uri="{FF2B5EF4-FFF2-40B4-BE49-F238E27FC236}">
                <a16:creationId xmlns:a16="http://schemas.microsoft.com/office/drawing/2014/main" id="{F72043A5-2AB0-412A-B975-315DD93C2A8E}"/>
              </a:ext>
            </a:extLst>
          </p:cNvPr>
          <p:cNvSpPr txBox="1">
            <a:spLocks/>
          </p:cNvSpPr>
          <p:nvPr/>
        </p:nvSpPr>
        <p:spPr>
          <a:xfrm>
            <a:off x="1199139" y="3415508"/>
            <a:ext cx="6668394" cy="49847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Personalización del producto</a:t>
            </a:r>
          </a:p>
        </p:txBody>
      </p:sp>
      <p:sp>
        <p:nvSpPr>
          <p:cNvPr id="54" name="Gráfico 19">
            <a:extLst>
              <a:ext uri="{FF2B5EF4-FFF2-40B4-BE49-F238E27FC236}">
                <a16:creationId xmlns:a16="http://schemas.microsoft.com/office/drawing/2014/main" id="{4D296D57-9953-4E90-9122-D9A79C5CA466}"/>
              </a:ext>
            </a:extLst>
          </p:cNvPr>
          <p:cNvSpPr/>
          <p:nvPr/>
        </p:nvSpPr>
        <p:spPr>
          <a:xfrm>
            <a:off x="1032452" y="3903355"/>
            <a:ext cx="4392468" cy="1080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grpSp>
        <p:nvGrpSpPr>
          <p:cNvPr id="55" name="Grupo 42">
            <a:extLst>
              <a:ext uri="{FF2B5EF4-FFF2-40B4-BE49-F238E27FC236}">
                <a16:creationId xmlns:a16="http://schemas.microsoft.com/office/drawing/2014/main" id="{950F1057-22B1-41B0-9477-9C604130FEBF}"/>
              </a:ext>
            </a:extLst>
          </p:cNvPr>
          <p:cNvGrpSpPr>
            <a:grpSpLocks/>
          </p:cNvGrpSpPr>
          <p:nvPr/>
        </p:nvGrpSpPr>
        <p:grpSpPr bwMode="auto">
          <a:xfrm>
            <a:off x="589539" y="3628031"/>
            <a:ext cx="638175" cy="655638"/>
            <a:chOff x="84776" y="3250848"/>
            <a:chExt cx="916301" cy="939796"/>
          </a:xfrm>
        </p:grpSpPr>
        <p:sp>
          <p:nvSpPr>
            <p:cNvPr id="56" name="Elipse 55">
              <a:extLst>
                <a:ext uri="{FF2B5EF4-FFF2-40B4-BE49-F238E27FC236}">
                  <a16:creationId xmlns:a16="http://schemas.microsoft.com/office/drawing/2014/main" id="{0B6BC018-9E0F-4D07-AF96-2FBCC03C5065}"/>
                </a:ext>
              </a:extLst>
            </p:cNvPr>
            <p:cNvSpPr/>
            <p:nvPr/>
          </p:nvSpPr>
          <p:spPr>
            <a:xfrm>
              <a:off x="185068" y="3360074"/>
              <a:ext cx="715718" cy="7145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  <p:sp>
          <p:nvSpPr>
            <p:cNvPr id="57" name="Título 1">
              <a:extLst>
                <a:ext uri="{FF2B5EF4-FFF2-40B4-BE49-F238E27FC236}">
                  <a16:creationId xmlns:a16="http://schemas.microsoft.com/office/drawing/2014/main" id="{2BFAB902-59FE-4151-A5C0-69DF4D618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76" y="3250848"/>
              <a:ext cx="916301" cy="939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s-ES" altLang="es-E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</a:t>
              </a:r>
              <a:endParaRPr lang="es-ES" altLang="es-ES" sz="1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79" name="Forma libre: Forma 40">
            <a:extLst>
              <a:ext uri="{FF2B5EF4-FFF2-40B4-BE49-F238E27FC236}">
                <a16:creationId xmlns:a16="http://schemas.microsoft.com/office/drawing/2014/main" id="{E3EEF2C5-5428-418A-B917-1518B75C5724}"/>
              </a:ext>
            </a:extLst>
          </p:cNvPr>
          <p:cNvSpPr/>
          <p:nvPr/>
        </p:nvSpPr>
        <p:spPr>
          <a:xfrm rot="5400000">
            <a:off x="810908" y="7226893"/>
            <a:ext cx="3752134" cy="962284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571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sp>
        <p:nvSpPr>
          <p:cNvPr id="80" name="Forma libre: Forma 40">
            <a:extLst>
              <a:ext uri="{FF2B5EF4-FFF2-40B4-BE49-F238E27FC236}">
                <a16:creationId xmlns:a16="http://schemas.microsoft.com/office/drawing/2014/main" id="{7345F51A-3F5D-47F2-8D19-9CAA91357A8A}"/>
              </a:ext>
            </a:extLst>
          </p:cNvPr>
          <p:cNvSpPr/>
          <p:nvPr/>
        </p:nvSpPr>
        <p:spPr>
          <a:xfrm rot="5400000">
            <a:off x="2355957" y="7371420"/>
            <a:ext cx="2625053" cy="673229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1"/>
          </a:solidFill>
          <a:ln w="381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sp>
        <p:nvSpPr>
          <p:cNvPr id="60" name="Gráfico 33">
            <a:extLst>
              <a:ext uri="{FF2B5EF4-FFF2-40B4-BE49-F238E27FC236}">
                <a16:creationId xmlns:a16="http://schemas.microsoft.com/office/drawing/2014/main" id="{A46CA94A-971F-43DF-9379-C959A94DE76F}"/>
              </a:ext>
            </a:extLst>
          </p:cNvPr>
          <p:cNvSpPr/>
          <p:nvPr/>
        </p:nvSpPr>
        <p:spPr>
          <a:xfrm>
            <a:off x="-2931575" y="257077"/>
            <a:ext cx="6559572" cy="176461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A1BA5331-4B2A-4F06-9CC3-3EB90A1B192F}"/>
              </a:ext>
            </a:extLst>
          </p:cNvPr>
          <p:cNvSpPr txBox="1">
            <a:spLocks/>
          </p:cNvSpPr>
          <p:nvPr/>
        </p:nvSpPr>
        <p:spPr>
          <a:xfrm>
            <a:off x="839830" y="-808045"/>
            <a:ext cx="10580860" cy="1442729"/>
          </a:xfrm>
          <a:prstGeom prst="rect">
            <a:avLst/>
          </a:prstGeom>
        </p:spPr>
        <p:txBody>
          <a:bodyPr rtlCol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500" b="1" cap="small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Nuestros Puntos Fuertes</a:t>
            </a:r>
          </a:p>
        </p:txBody>
      </p:sp>
      <p:sp>
        <p:nvSpPr>
          <p:cNvPr id="65" name="Título 1">
            <a:extLst>
              <a:ext uri="{FF2B5EF4-FFF2-40B4-BE49-F238E27FC236}">
                <a16:creationId xmlns:a16="http://schemas.microsoft.com/office/drawing/2014/main" id="{6EBA6FD3-E0AA-4FD5-8DE9-77207DBC364D}"/>
              </a:ext>
            </a:extLst>
          </p:cNvPr>
          <p:cNvSpPr txBox="1">
            <a:spLocks/>
          </p:cNvSpPr>
          <p:nvPr/>
        </p:nvSpPr>
        <p:spPr>
          <a:xfrm>
            <a:off x="1199139" y="4631511"/>
            <a:ext cx="6668394" cy="49847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ES" sz="22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Instalaciones de última generación</a:t>
            </a:r>
          </a:p>
        </p:txBody>
      </p:sp>
      <p:sp>
        <p:nvSpPr>
          <p:cNvPr id="66" name="Gráfico 19">
            <a:extLst>
              <a:ext uri="{FF2B5EF4-FFF2-40B4-BE49-F238E27FC236}">
                <a16:creationId xmlns:a16="http://schemas.microsoft.com/office/drawing/2014/main" id="{377294DA-B9BD-46FE-A38A-C6B4B7A13B3E}"/>
              </a:ext>
            </a:extLst>
          </p:cNvPr>
          <p:cNvSpPr/>
          <p:nvPr/>
        </p:nvSpPr>
        <p:spPr>
          <a:xfrm>
            <a:off x="1032451" y="5119358"/>
            <a:ext cx="5415973" cy="1080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grpSp>
        <p:nvGrpSpPr>
          <p:cNvPr id="67" name="Grupo 42">
            <a:extLst>
              <a:ext uri="{FF2B5EF4-FFF2-40B4-BE49-F238E27FC236}">
                <a16:creationId xmlns:a16="http://schemas.microsoft.com/office/drawing/2014/main" id="{7DD0A4FE-3C43-4762-AB50-08A72972D476}"/>
              </a:ext>
            </a:extLst>
          </p:cNvPr>
          <p:cNvGrpSpPr>
            <a:grpSpLocks/>
          </p:cNvGrpSpPr>
          <p:nvPr/>
        </p:nvGrpSpPr>
        <p:grpSpPr bwMode="auto">
          <a:xfrm>
            <a:off x="589539" y="4844034"/>
            <a:ext cx="638175" cy="655638"/>
            <a:chOff x="84776" y="3250848"/>
            <a:chExt cx="916301" cy="939796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BA70EECC-F3CA-409E-8877-E3A2702A7E73}"/>
                </a:ext>
              </a:extLst>
            </p:cNvPr>
            <p:cNvSpPr/>
            <p:nvPr/>
          </p:nvSpPr>
          <p:spPr>
            <a:xfrm>
              <a:off x="185068" y="3360074"/>
              <a:ext cx="715718" cy="7145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dirty="0"/>
            </a:p>
          </p:txBody>
        </p:sp>
        <p:sp>
          <p:nvSpPr>
            <p:cNvPr id="69" name="Título 1">
              <a:extLst>
                <a:ext uri="{FF2B5EF4-FFF2-40B4-BE49-F238E27FC236}">
                  <a16:creationId xmlns:a16="http://schemas.microsoft.com/office/drawing/2014/main" id="{335F2BB3-81DC-4AAC-A791-99795EA4F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76" y="3250848"/>
              <a:ext cx="916301" cy="939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s-ES" altLang="es-E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4</a:t>
              </a:r>
              <a:endParaRPr lang="es-ES" altLang="es-ES" sz="1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91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  <p:bldP spid="48" grpId="0"/>
      <p:bldP spid="49" grpId="0" animBg="1"/>
      <p:bldP spid="53" grpId="0"/>
      <p:bldP spid="54" grpId="0" animBg="1"/>
      <p:bldP spid="65" grpId="0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4" descr="https://lh3.googleusercontent.com/wTBfZ6FbKWfsace460NKbiBMlhBZyln86TAk18nkwyJGOZpcjBAiJudAkmrcsSBAfazVKdFnYVTYpsHIA98y-dI4uLHau0uyw4AX7YRJLgG9ljG3V3hDY-SgIZvOHGWDeUbNF2CXmBTjCfFXK6O40SHw5zjh2TzDAq__xkxtvLwXyslScsHrgOsuxrUE0d8rGva0jh--VPUla75Mcf8GzvWSmajGlYwDQFL_Dgv_4lQPJTVX4g3IZm8cJJczBdKp2_6Bt4vkXiIjPOKf24Nfr7Qg7jtFMnZupDx9X9o38oVtoXJpZrvbOcmtDRVFBpzMkoow79hZmqC2BXSfgkXzEBmCLRAC5Oq2bUtVVLg9digO82vvxhmMEyLd_sZg0FZl1SD5cb5L15PCBwdoZAscKz53LmCbm02Y8i4WjUVlr0kZGfV3Qyn2vG_b-AXCXa4JBhoMCuuNkBglqTWbpF_J251I19Q629NIHAb9vcBdbFF2W_MqoX3C-wrAA1y5epod4xRcynQJwsc1EVdxfFJKHhUPKVmgiOsvrBqVy1692l5ZGym6Hscm5okfslciYj2Fq6efseS5t5tCdb5Fl29SksrHL8U1I1PEVitEi-kRQVZFiqjlG5MPsDhgm7gUjHQ6BhAZoyv4IXmGBTxOh_ZSWLVkPB1FGyiI7UsCCZhPWmVAClKpaMz-XAZ3B9iEQFSyFVGW1FxnRwWCa4mJXylfgkmhkiAMjxVVKrkNPylu9Q=w1524-h859-no">
            <a:extLst>
              <a:ext uri="{FF2B5EF4-FFF2-40B4-BE49-F238E27FC236}">
                <a16:creationId xmlns:a16="http://schemas.microsoft.com/office/drawing/2014/main" id="{97B683A8-E2C2-411D-8188-5F53245F9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8888" y="3743571"/>
            <a:ext cx="3977394" cy="240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Imagen 67" descr="133_3302">
            <a:extLst>
              <a:ext uri="{FF2B5EF4-FFF2-40B4-BE49-F238E27FC236}">
                <a16:creationId xmlns:a16="http://schemas.microsoft.com/office/drawing/2014/main" id="{642739C3-F7BE-4D27-AFCE-D662F1BA058B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320" y="744953"/>
            <a:ext cx="4314125" cy="272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5" name="Grupo 94">
            <a:extLst>
              <a:ext uri="{FF2B5EF4-FFF2-40B4-BE49-F238E27FC236}">
                <a16:creationId xmlns:a16="http://schemas.microsoft.com/office/drawing/2014/main" id="{6A918F6A-15BB-40AA-BD1B-F2FCD656BDAE}"/>
              </a:ext>
            </a:extLst>
          </p:cNvPr>
          <p:cNvGrpSpPr/>
          <p:nvPr/>
        </p:nvGrpSpPr>
        <p:grpSpPr>
          <a:xfrm>
            <a:off x="6370765" y="3226811"/>
            <a:ext cx="11817500" cy="359154"/>
            <a:chOff x="2781300" y="3429000"/>
            <a:chExt cx="11817500" cy="359154"/>
          </a:xfrm>
        </p:grpSpPr>
        <p:sp>
          <p:nvSpPr>
            <p:cNvPr id="96" name="Forma libre: Forma 8">
              <a:extLst>
                <a:ext uri="{FF2B5EF4-FFF2-40B4-BE49-F238E27FC236}">
                  <a16:creationId xmlns:a16="http://schemas.microsoft.com/office/drawing/2014/main" id="{ECD01476-DC34-46FF-BE0F-592049C6DF56}"/>
                </a:ext>
              </a:extLst>
            </p:cNvPr>
            <p:cNvSpPr/>
            <p:nvPr/>
          </p:nvSpPr>
          <p:spPr>
            <a:xfrm>
              <a:off x="2781300" y="3429000"/>
              <a:ext cx="3914775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97" name="Forma libre: Forma 8">
              <a:extLst>
                <a:ext uri="{FF2B5EF4-FFF2-40B4-BE49-F238E27FC236}">
                  <a16:creationId xmlns:a16="http://schemas.microsoft.com/office/drawing/2014/main" id="{4F82B081-369C-4D7B-B0F9-A935D97B8BCE}"/>
                </a:ext>
              </a:extLst>
            </p:cNvPr>
            <p:cNvSpPr/>
            <p:nvPr/>
          </p:nvSpPr>
          <p:spPr>
            <a:xfrm rot="10800000">
              <a:off x="6696074" y="3429000"/>
              <a:ext cx="7902726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98" name="Subtítulo 4">
            <a:extLst>
              <a:ext uri="{FF2B5EF4-FFF2-40B4-BE49-F238E27FC236}">
                <a16:creationId xmlns:a16="http://schemas.microsoft.com/office/drawing/2014/main" id="{CB352C8E-2AC3-499B-8B6F-F2A02A97BCB6}"/>
              </a:ext>
            </a:extLst>
          </p:cNvPr>
          <p:cNvSpPr txBox="1">
            <a:spLocks/>
          </p:cNvSpPr>
          <p:nvPr/>
        </p:nvSpPr>
        <p:spPr>
          <a:xfrm>
            <a:off x="6634245" y="3273472"/>
            <a:ext cx="9702799" cy="31249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s-ES" sz="1400" b="1" dirty="0">
                <a:solidFill>
                  <a:schemeClr val="accent1"/>
                </a:solidFill>
              </a:rPr>
              <a:t>CORTE PLASMA + OXICORTE</a:t>
            </a:r>
            <a:endParaRPr lang="es-ES" sz="12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s-ES" sz="1800" b="1" dirty="0">
              <a:solidFill>
                <a:schemeClr val="accent1"/>
              </a:solidFill>
            </a:endParaRPr>
          </a:p>
        </p:txBody>
      </p:sp>
      <p:pic>
        <p:nvPicPr>
          <p:cNvPr id="66" name="Imagen 65" descr="_MG_4291">
            <a:extLst>
              <a:ext uri="{FF2B5EF4-FFF2-40B4-BE49-F238E27FC236}">
                <a16:creationId xmlns:a16="http://schemas.microsoft.com/office/drawing/2014/main" id="{C20FA3BE-8728-40CB-BD7C-450A1C75D927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596" y="736379"/>
            <a:ext cx="3873104" cy="26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0" name="Grupo 99">
            <a:extLst>
              <a:ext uri="{FF2B5EF4-FFF2-40B4-BE49-F238E27FC236}">
                <a16:creationId xmlns:a16="http://schemas.microsoft.com/office/drawing/2014/main" id="{E43C05B5-59AE-4D1E-852E-D409F3821791}"/>
              </a:ext>
            </a:extLst>
          </p:cNvPr>
          <p:cNvGrpSpPr/>
          <p:nvPr/>
        </p:nvGrpSpPr>
        <p:grpSpPr>
          <a:xfrm rot="10800000">
            <a:off x="-5820286" y="6120115"/>
            <a:ext cx="11817500" cy="359154"/>
            <a:chOff x="2781300" y="3429000"/>
            <a:chExt cx="11817500" cy="359154"/>
          </a:xfrm>
        </p:grpSpPr>
        <p:sp>
          <p:nvSpPr>
            <p:cNvPr id="101" name="Forma libre: Forma 8">
              <a:extLst>
                <a:ext uri="{FF2B5EF4-FFF2-40B4-BE49-F238E27FC236}">
                  <a16:creationId xmlns:a16="http://schemas.microsoft.com/office/drawing/2014/main" id="{FC734F95-6593-4788-81CC-DA35DE85ECBF}"/>
                </a:ext>
              </a:extLst>
            </p:cNvPr>
            <p:cNvSpPr/>
            <p:nvPr/>
          </p:nvSpPr>
          <p:spPr>
            <a:xfrm>
              <a:off x="2781300" y="3429000"/>
              <a:ext cx="3914775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102" name="Forma libre: Forma 8">
              <a:extLst>
                <a:ext uri="{FF2B5EF4-FFF2-40B4-BE49-F238E27FC236}">
                  <a16:creationId xmlns:a16="http://schemas.microsoft.com/office/drawing/2014/main" id="{F8E52126-3B09-4E10-9580-A0BED48EE79D}"/>
                </a:ext>
              </a:extLst>
            </p:cNvPr>
            <p:cNvSpPr/>
            <p:nvPr/>
          </p:nvSpPr>
          <p:spPr>
            <a:xfrm rot="10800000">
              <a:off x="6696074" y="3429000"/>
              <a:ext cx="7902726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103" name="Subtítulo 4">
            <a:extLst>
              <a:ext uri="{FF2B5EF4-FFF2-40B4-BE49-F238E27FC236}">
                <a16:creationId xmlns:a16="http://schemas.microsoft.com/office/drawing/2014/main" id="{E9052421-04D6-4269-85D7-6A705BF88EC2}"/>
              </a:ext>
            </a:extLst>
          </p:cNvPr>
          <p:cNvSpPr txBox="1">
            <a:spLocks/>
          </p:cNvSpPr>
          <p:nvPr/>
        </p:nvSpPr>
        <p:spPr>
          <a:xfrm>
            <a:off x="-3955942" y="6170862"/>
            <a:ext cx="9702799" cy="31249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None/>
            </a:pPr>
            <a:r>
              <a:rPr lang="es-ES" sz="1400" b="1" dirty="0">
                <a:solidFill>
                  <a:schemeClr val="accent1"/>
                </a:solidFill>
              </a:rPr>
              <a:t>SECCIÓN DE MECANIZADO </a:t>
            </a:r>
            <a:r>
              <a:rPr lang="es-ES" sz="1400" b="1" dirty="0" err="1">
                <a:solidFill>
                  <a:schemeClr val="accent1"/>
                </a:solidFill>
              </a:rPr>
              <a:t>CNC</a:t>
            </a:r>
            <a:endParaRPr lang="es-ES" sz="1400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endParaRPr lang="es-ES" sz="1200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endParaRPr lang="es-ES" sz="1800" b="1" dirty="0">
              <a:solidFill>
                <a:schemeClr val="accent1"/>
              </a:solidFill>
            </a:endParaRPr>
          </a:p>
        </p:txBody>
      </p:sp>
      <p:sp>
        <p:nvSpPr>
          <p:cNvPr id="60" name="Gráfico 33">
            <a:extLst>
              <a:ext uri="{FF2B5EF4-FFF2-40B4-BE49-F238E27FC236}">
                <a16:creationId xmlns:a16="http://schemas.microsoft.com/office/drawing/2014/main" id="{2997BD7A-5927-4D1A-BE05-5152ABE9F044}"/>
              </a:ext>
            </a:extLst>
          </p:cNvPr>
          <p:cNvSpPr/>
          <p:nvPr/>
        </p:nvSpPr>
        <p:spPr>
          <a:xfrm>
            <a:off x="-1896863" y="257077"/>
            <a:ext cx="5617963" cy="17646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6940B53B-D7EB-4994-8FD2-1DBF5FCAA700}"/>
              </a:ext>
            </a:extLst>
          </p:cNvPr>
          <p:cNvSpPr txBox="1">
            <a:spLocks/>
          </p:cNvSpPr>
          <p:nvPr/>
        </p:nvSpPr>
        <p:spPr>
          <a:xfrm>
            <a:off x="839830" y="-808045"/>
            <a:ext cx="10580860" cy="1442729"/>
          </a:xfrm>
          <a:prstGeom prst="rect">
            <a:avLst/>
          </a:prstGeom>
        </p:spPr>
        <p:txBody>
          <a:bodyPr rtlCol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500" b="1" cap="small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Medios Productivos</a:t>
            </a:r>
          </a:p>
        </p:txBody>
      </p:sp>
      <p:sp>
        <p:nvSpPr>
          <p:cNvPr id="62" name="Gráfico 33">
            <a:extLst>
              <a:ext uri="{FF2B5EF4-FFF2-40B4-BE49-F238E27FC236}">
                <a16:creationId xmlns:a16="http://schemas.microsoft.com/office/drawing/2014/main" id="{4DCA27B2-A053-4F0E-85CA-CD4522BCC939}"/>
              </a:ext>
            </a:extLst>
          </p:cNvPr>
          <p:cNvSpPr/>
          <p:nvPr/>
        </p:nvSpPr>
        <p:spPr>
          <a:xfrm rot="10800000">
            <a:off x="8470902" y="257075"/>
            <a:ext cx="5642344" cy="176463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grpSp>
        <p:nvGrpSpPr>
          <p:cNvPr id="83" name="Grupo 82">
            <a:extLst>
              <a:ext uri="{FF2B5EF4-FFF2-40B4-BE49-F238E27FC236}">
                <a16:creationId xmlns:a16="http://schemas.microsoft.com/office/drawing/2014/main" id="{BE5DC6B6-ABB2-425B-B273-F97A1D0C5DFF}"/>
              </a:ext>
            </a:extLst>
          </p:cNvPr>
          <p:cNvGrpSpPr/>
          <p:nvPr/>
        </p:nvGrpSpPr>
        <p:grpSpPr>
          <a:xfrm>
            <a:off x="10693400" y="-362198"/>
            <a:ext cx="2199425" cy="2006116"/>
            <a:chOff x="10693400" y="-362198"/>
            <a:chExt cx="2199425" cy="2006116"/>
          </a:xfrm>
        </p:grpSpPr>
        <p:grpSp>
          <p:nvGrpSpPr>
            <p:cNvPr id="84" name="Grupo 83">
              <a:extLst>
                <a:ext uri="{FF2B5EF4-FFF2-40B4-BE49-F238E27FC236}">
                  <a16:creationId xmlns:a16="http://schemas.microsoft.com/office/drawing/2014/main" id="{1CA66EEB-A48F-4BF3-83E2-52D9D3232528}"/>
                </a:ext>
              </a:extLst>
            </p:cNvPr>
            <p:cNvGrpSpPr/>
            <p:nvPr/>
          </p:nvGrpSpPr>
          <p:grpSpPr>
            <a:xfrm>
              <a:off x="10693400" y="7631"/>
              <a:ext cx="2199425" cy="1636287"/>
              <a:chOff x="9999818" y="301226"/>
              <a:chExt cx="2199425" cy="1636287"/>
            </a:xfrm>
          </p:grpSpPr>
          <p:grpSp>
            <p:nvGrpSpPr>
              <p:cNvPr id="89" name="Grupo 88">
                <a:extLst>
                  <a:ext uri="{FF2B5EF4-FFF2-40B4-BE49-F238E27FC236}">
                    <a16:creationId xmlns:a16="http://schemas.microsoft.com/office/drawing/2014/main" id="{D836F792-8F95-4258-B91C-213E9FEFD325}"/>
                  </a:ext>
                </a:extLst>
              </p:cNvPr>
              <p:cNvGrpSpPr/>
              <p:nvPr/>
            </p:nvGrpSpPr>
            <p:grpSpPr>
              <a:xfrm>
                <a:off x="9999818" y="301226"/>
                <a:ext cx="2199425" cy="1636287"/>
                <a:chOff x="9999818" y="301226"/>
                <a:chExt cx="2199425" cy="1636287"/>
              </a:xfrm>
            </p:grpSpPr>
            <p:sp>
              <p:nvSpPr>
                <p:cNvPr id="93" name="Forma libre: Forma 42">
                  <a:extLst>
                    <a:ext uri="{FF2B5EF4-FFF2-40B4-BE49-F238E27FC236}">
                      <a16:creationId xmlns:a16="http://schemas.microsoft.com/office/drawing/2014/main" id="{43F34BD3-BD39-49F0-88B8-9636BD12235F}"/>
                    </a:ext>
                  </a:extLst>
                </p:cNvPr>
                <p:cNvSpPr/>
                <p:nvPr/>
              </p:nvSpPr>
              <p:spPr>
                <a:xfrm>
                  <a:off x="10019361" y="321414"/>
                  <a:ext cx="2178175" cy="1593786"/>
                </a:xfrm>
                <a:custGeom>
                  <a:avLst/>
                  <a:gdLst>
                    <a:gd name="connsiteX0" fmla="*/ 231247 w 2178174"/>
                    <a:gd name="connsiteY0" fmla="*/ 950428 h 1593786"/>
                    <a:gd name="connsiteX1" fmla="*/ 45305 w 2178174"/>
                    <a:gd name="connsiteY1" fmla="*/ 1404126 h 1593786"/>
                    <a:gd name="connsiteX2" fmla="*/ 50617 w 2178174"/>
                    <a:gd name="connsiteY2" fmla="*/ 1415814 h 1593786"/>
                    <a:gd name="connsiteX3" fmla="*/ 529816 w 2178174"/>
                    <a:gd name="connsiteY3" fmla="*/ 1547566 h 1593786"/>
                    <a:gd name="connsiteX4" fmla="*/ 2173541 w 2178174"/>
                    <a:gd name="connsiteY4" fmla="*/ 749611 h 1593786"/>
                    <a:gd name="connsiteX5" fmla="*/ 2173541 w 2178174"/>
                    <a:gd name="connsiteY5" fmla="*/ 7969 h 1593786"/>
                    <a:gd name="connsiteX6" fmla="*/ 231247 w 2178174"/>
                    <a:gd name="connsiteY6" fmla="*/ 950428 h 15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78174" h="1593786">
                      <a:moveTo>
                        <a:pt x="231247" y="950428"/>
                      </a:moveTo>
                      <a:cubicBezTo>
                        <a:pt x="231247" y="950428"/>
                        <a:pt x="-101324" y="1111932"/>
                        <a:pt x="45305" y="1404126"/>
                      </a:cubicBezTo>
                      <a:lnTo>
                        <a:pt x="50617" y="1415814"/>
                      </a:lnTo>
                      <a:cubicBezTo>
                        <a:pt x="50617" y="1415814"/>
                        <a:pt x="197246" y="1708008"/>
                        <a:pt x="529816" y="1547566"/>
                      </a:cubicBezTo>
                      <a:lnTo>
                        <a:pt x="2173541" y="749611"/>
                      </a:lnTo>
                      <a:lnTo>
                        <a:pt x="2173541" y="7969"/>
                      </a:lnTo>
                      <a:lnTo>
                        <a:pt x="231247" y="9504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  <p:sp>
              <p:nvSpPr>
                <p:cNvPr id="94" name="Forma libre: Forma 46">
                  <a:extLst>
                    <a:ext uri="{FF2B5EF4-FFF2-40B4-BE49-F238E27FC236}">
                      <a16:creationId xmlns:a16="http://schemas.microsoft.com/office/drawing/2014/main" id="{0E888136-1548-4405-885F-4FC787F05FFF}"/>
                    </a:ext>
                  </a:extLst>
                </p:cNvPr>
                <p:cNvSpPr/>
                <p:nvPr/>
              </p:nvSpPr>
              <p:spPr>
                <a:xfrm>
                  <a:off x="9999818" y="301226"/>
                  <a:ext cx="2199425" cy="1636287"/>
                </a:xfrm>
                <a:custGeom>
                  <a:avLst/>
                  <a:gdLst>
                    <a:gd name="connsiteX0" fmla="*/ 538733 w 2199425"/>
                    <a:gd name="connsiteY0" fmla="*/ 1550754 h 1636287"/>
                    <a:gd name="connsiteX1" fmla="*/ 86098 w 2199425"/>
                    <a:gd name="connsiteY1" fmla="*/ 1428564 h 1636287"/>
                    <a:gd name="connsiteX2" fmla="*/ 80785 w 2199425"/>
                    <a:gd name="connsiteY2" fmla="*/ 1416876 h 1636287"/>
                    <a:gd name="connsiteX3" fmla="*/ 115848 w 2199425"/>
                    <a:gd name="connsiteY3" fmla="*/ 1102369 h 1636287"/>
                    <a:gd name="connsiteX4" fmla="*/ 257164 w 2199425"/>
                    <a:gd name="connsiteY4" fmla="*/ 988679 h 1636287"/>
                    <a:gd name="connsiteX5" fmla="*/ 2193084 w 2199425"/>
                    <a:gd name="connsiteY5" fmla="*/ 49407 h 1636287"/>
                    <a:gd name="connsiteX6" fmla="*/ 2193084 w 2199425"/>
                    <a:gd name="connsiteY6" fmla="*/ 7969 h 1636287"/>
                    <a:gd name="connsiteX7" fmla="*/ 241226 w 2199425"/>
                    <a:gd name="connsiteY7" fmla="*/ 954678 h 1636287"/>
                    <a:gd name="connsiteX8" fmla="*/ 23409 w 2199425"/>
                    <a:gd name="connsiteY8" fmla="*/ 1187371 h 1636287"/>
                    <a:gd name="connsiteX9" fmla="*/ 47847 w 2199425"/>
                    <a:gd name="connsiteY9" fmla="*/ 1433876 h 1636287"/>
                    <a:gd name="connsiteX10" fmla="*/ 53160 w 2199425"/>
                    <a:gd name="connsiteY10" fmla="*/ 1445564 h 1636287"/>
                    <a:gd name="connsiteX11" fmla="*/ 358104 w 2199425"/>
                    <a:gd name="connsiteY11" fmla="*/ 1635756 h 1636287"/>
                    <a:gd name="connsiteX12" fmla="*/ 555734 w 2199425"/>
                    <a:gd name="connsiteY12" fmla="*/ 1585817 h 1636287"/>
                    <a:gd name="connsiteX13" fmla="*/ 2193084 w 2199425"/>
                    <a:gd name="connsiteY13" fmla="*/ 789987 h 1636287"/>
                    <a:gd name="connsiteX14" fmla="*/ 2193084 w 2199425"/>
                    <a:gd name="connsiteY14" fmla="*/ 748548 h 1636287"/>
                    <a:gd name="connsiteX15" fmla="*/ 538733 w 2199425"/>
                    <a:gd name="connsiteY15" fmla="*/ 1550754 h 1636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199425" h="1636287">
                      <a:moveTo>
                        <a:pt x="538733" y="1550754"/>
                      </a:moveTo>
                      <a:cubicBezTo>
                        <a:pt x="228476" y="1701633"/>
                        <a:pt x="90348" y="1439189"/>
                        <a:pt x="86098" y="1428564"/>
                      </a:cubicBezTo>
                      <a:lnTo>
                        <a:pt x="80785" y="1416876"/>
                      </a:lnTo>
                      <a:cubicBezTo>
                        <a:pt x="24471" y="1303186"/>
                        <a:pt x="35097" y="1196934"/>
                        <a:pt x="115848" y="1102369"/>
                      </a:cubicBezTo>
                      <a:cubicBezTo>
                        <a:pt x="176412" y="1030117"/>
                        <a:pt x="256102" y="989741"/>
                        <a:pt x="257164" y="988679"/>
                      </a:cubicBezTo>
                      <a:lnTo>
                        <a:pt x="2193084" y="49407"/>
                      </a:lnTo>
                      <a:lnTo>
                        <a:pt x="2193084" y="7969"/>
                      </a:lnTo>
                      <a:lnTo>
                        <a:pt x="241226" y="954678"/>
                      </a:lnTo>
                      <a:cubicBezTo>
                        <a:pt x="234851" y="958928"/>
                        <a:pt x="74410" y="1037555"/>
                        <a:pt x="23409" y="1187371"/>
                      </a:cubicBezTo>
                      <a:cubicBezTo>
                        <a:pt x="-3154" y="1265998"/>
                        <a:pt x="4283" y="1348875"/>
                        <a:pt x="47847" y="1433876"/>
                      </a:cubicBezTo>
                      <a:lnTo>
                        <a:pt x="53160" y="1445564"/>
                      </a:lnTo>
                      <a:cubicBezTo>
                        <a:pt x="53160" y="1447689"/>
                        <a:pt x="150912" y="1635756"/>
                        <a:pt x="358104" y="1635756"/>
                      </a:cubicBezTo>
                      <a:cubicBezTo>
                        <a:pt x="415480" y="1635756"/>
                        <a:pt x="481357" y="1621943"/>
                        <a:pt x="555734" y="1585817"/>
                      </a:cubicBezTo>
                      <a:lnTo>
                        <a:pt x="2193084" y="789987"/>
                      </a:lnTo>
                      <a:lnTo>
                        <a:pt x="2193084" y="748548"/>
                      </a:lnTo>
                      <a:lnTo>
                        <a:pt x="538733" y="155075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</p:grpSp>
          <p:grpSp>
            <p:nvGrpSpPr>
              <p:cNvPr id="90" name="Grupo 89">
                <a:extLst>
                  <a:ext uri="{FF2B5EF4-FFF2-40B4-BE49-F238E27FC236}">
                    <a16:creationId xmlns:a16="http://schemas.microsoft.com/office/drawing/2014/main" id="{FB37DD13-1D29-449D-8456-2CBDB0C37B7C}"/>
                  </a:ext>
                </a:extLst>
              </p:cNvPr>
              <p:cNvGrpSpPr/>
              <p:nvPr/>
            </p:nvGrpSpPr>
            <p:grpSpPr>
              <a:xfrm>
                <a:off x="11110209" y="1128932"/>
                <a:ext cx="1083775" cy="775643"/>
                <a:chOff x="11110209" y="1128932"/>
                <a:chExt cx="1083775" cy="775643"/>
              </a:xfrm>
            </p:grpSpPr>
            <p:sp>
              <p:nvSpPr>
                <p:cNvPr id="91" name="Forma libre: Forma 44">
                  <a:extLst>
                    <a:ext uri="{FF2B5EF4-FFF2-40B4-BE49-F238E27FC236}">
                      <a16:creationId xmlns:a16="http://schemas.microsoft.com/office/drawing/2014/main" id="{B23C7E93-C3EE-4B58-9D29-5061ECA158BF}"/>
                    </a:ext>
                  </a:extLst>
                </p:cNvPr>
                <p:cNvSpPr/>
                <p:nvPr/>
              </p:nvSpPr>
              <p:spPr>
                <a:xfrm>
                  <a:off x="11129787" y="1146995"/>
                  <a:ext cx="1062524" cy="743767"/>
                </a:xfrm>
                <a:custGeom>
                  <a:avLst/>
                  <a:gdLst>
                    <a:gd name="connsiteX0" fmla="*/ 1064178 w 1062524"/>
                    <a:gd name="connsiteY0" fmla="*/ 7969 h 743766"/>
                    <a:gd name="connsiteX1" fmla="*/ 91968 w 1062524"/>
                    <a:gd name="connsiteY1" fmla="*/ 480792 h 743766"/>
                    <a:gd name="connsiteX2" fmla="*/ 22904 w 1062524"/>
                    <a:gd name="connsiteY2" fmla="*/ 658234 h 743766"/>
                    <a:gd name="connsiteX3" fmla="*/ 25029 w 1062524"/>
                    <a:gd name="connsiteY3" fmla="*/ 663546 h 743766"/>
                    <a:gd name="connsiteX4" fmla="*/ 209908 w 1062524"/>
                    <a:gd name="connsiteY4" fmla="*/ 718798 h 743766"/>
                    <a:gd name="connsiteX5" fmla="*/ 1064178 w 1062524"/>
                    <a:gd name="connsiteY5" fmla="*/ 302288 h 743766"/>
                    <a:gd name="connsiteX6" fmla="*/ 1064178 w 1062524"/>
                    <a:gd name="connsiteY6" fmla="*/ 7969 h 743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524" h="743766">
                      <a:moveTo>
                        <a:pt x="1064178" y="7969"/>
                      </a:moveTo>
                      <a:lnTo>
                        <a:pt x="91968" y="480792"/>
                      </a:lnTo>
                      <a:cubicBezTo>
                        <a:pt x="91968" y="480792"/>
                        <a:pt x="-34472" y="543481"/>
                        <a:pt x="22904" y="658234"/>
                      </a:cubicBezTo>
                      <a:lnTo>
                        <a:pt x="25029" y="663546"/>
                      </a:lnTo>
                      <a:cubicBezTo>
                        <a:pt x="25029" y="663546"/>
                        <a:pt x="82405" y="780424"/>
                        <a:pt x="209908" y="718798"/>
                      </a:cubicBezTo>
                      <a:lnTo>
                        <a:pt x="1064178" y="302288"/>
                      </a:lnTo>
                      <a:lnTo>
                        <a:pt x="1064178" y="796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  <p:sp>
              <p:nvSpPr>
                <p:cNvPr id="92" name="Forma libre: Forma 45">
                  <a:extLst>
                    <a:ext uri="{FF2B5EF4-FFF2-40B4-BE49-F238E27FC236}">
                      <a16:creationId xmlns:a16="http://schemas.microsoft.com/office/drawing/2014/main" id="{35F55C6E-4D51-4D9B-9021-EB4DBF8D0DD1}"/>
                    </a:ext>
                  </a:extLst>
                </p:cNvPr>
                <p:cNvSpPr/>
                <p:nvPr/>
              </p:nvSpPr>
              <p:spPr>
                <a:xfrm>
                  <a:off x="11110209" y="1128932"/>
                  <a:ext cx="1083775" cy="775643"/>
                </a:xfrm>
                <a:custGeom>
                  <a:avLst/>
                  <a:gdLst>
                    <a:gd name="connsiteX0" fmla="*/ 219924 w 1083774"/>
                    <a:gd name="connsiteY0" fmla="*/ 719860 h 775642"/>
                    <a:gd name="connsiteX1" fmla="*/ 60545 w 1083774"/>
                    <a:gd name="connsiteY1" fmla="*/ 674172 h 775642"/>
                    <a:gd name="connsiteX2" fmla="*/ 58420 w 1083774"/>
                    <a:gd name="connsiteY2" fmla="*/ 668859 h 775642"/>
                    <a:gd name="connsiteX3" fmla="*/ 118984 w 1083774"/>
                    <a:gd name="connsiteY3" fmla="*/ 515856 h 775642"/>
                    <a:gd name="connsiteX4" fmla="*/ 1083756 w 1083774"/>
                    <a:gd name="connsiteY4" fmla="*/ 48345 h 775642"/>
                    <a:gd name="connsiteX5" fmla="*/ 1083756 w 1083774"/>
                    <a:gd name="connsiteY5" fmla="*/ 7969 h 775642"/>
                    <a:gd name="connsiteX6" fmla="*/ 103046 w 1083774"/>
                    <a:gd name="connsiteY6" fmla="*/ 482917 h 775642"/>
                    <a:gd name="connsiteX7" fmla="*/ 14856 w 1083774"/>
                    <a:gd name="connsiteY7" fmla="*/ 578544 h 775642"/>
                    <a:gd name="connsiteX8" fmla="*/ 24419 w 1083774"/>
                    <a:gd name="connsiteY8" fmla="*/ 686922 h 775642"/>
                    <a:gd name="connsiteX9" fmla="*/ 26544 w 1083774"/>
                    <a:gd name="connsiteY9" fmla="*/ 692234 h 775642"/>
                    <a:gd name="connsiteX10" fmla="*/ 157235 w 1083774"/>
                    <a:gd name="connsiteY10" fmla="*/ 775111 h 775642"/>
                    <a:gd name="connsiteX11" fmla="*/ 236924 w 1083774"/>
                    <a:gd name="connsiteY11" fmla="*/ 754923 h 775642"/>
                    <a:gd name="connsiteX12" fmla="*/ 1083756 w 1083774"/>
                    <a:gd name="connsiteY12" fmla="*/ 344789 h 775642"/>
                    <a:gd name="connsiteX13" fmla="*/ 1083756 w 1083774"/>
                    <a:gd name="connsiteY13" fmla="*/ 301226 h 775642"/>
                    <a:gd name="connsiteX14" fmla="*/ 219924 w 1083774"/>
                    <a:gd name="connsiteY14" fmla="*/ 719860 h 77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83774" h="775642">
                      <a:moveTo>
                        <a:pt x="219924" y="719860"/>
                      </a:moveTo>
                      <a:cubicBezTo>
                        <a:pt x="112609" y="771924"/>
                        <a:pt x="65858" y="683734"/>
                        <a:pt x="60545" y="674172"/>
                      </a:cubicBezTo>
                      <a:lnTo>
                        <a:pt x="58420" y="668859"/>
                      </a:lnTo>
                      <a:cubicBezTo>
                        <a:pt x="9544" y="571107"/>
                        <a:pt x="114734" y="519043"/>
                        <a:pt x="118984" y="515856"/>
                      </a:cubicBezTo>
                      <a:lnTo>
                        <a:pt x="1083756" y="48345"/>
                      </a:lnTo>
                      <a:lnTo>
                        <a:pt x="1083756" y="7969"/>
                      </a:lnTo>
                      <a:lnTo>
                        <a:pt x="103046" y="482917"/>
                      </a:lnTo>
                      <a:cubicBezTo>
                        <a:pt x="100921" y="483980"/>
                        <a:pt x="36107" y="516918"/>
                        <a:pt x="14856" y="578544"/>
                      </a:cubicBezTo>
                      <a:cubicBezTo>
                        <a:pt x="3169" y="613608"/>
                        <a:pt x="6356" y="649733"/>
                        <a:pt x="24419" y="686922"/>
                      </a:cubicBezTo>
                      <a:lnTo>
                        <a:pt x="26544" y="692234"/>
                      </a:lnTo>
                      <a:cubicBezTo>
                        <a:pt x="44607" y="726235"/>
                        <a:pt x="88171" y="775111"/>
                        <a:pt x="157235" y="775111"/>
                      </a:cubicBezTo>
                      <a:cubicBezTo>
                        <a:pt x="180610" y="775111"/>
                        <a:pt x="207173" y="768736"/>
                        <a:pt x="236924" y="754923"/>
                      </a:cubicBezTo>
                      <a:lnTo>
                        <a:pt x="1083756" y="344789"/>
                      </a:lnTo>
                      <a:lnTo>
                        <a:pt x="1083756" y="301226"/>
                      </a:lnTo>
                      <a:lnTo>
                        <a:pt x="219924" y="71986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</p:grpSp>
        </p:grpSp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4D3C0862-8439-427A-8017-80F2642CD661}"/>
                </a:ext>
              </a:extLst>
            </p:cNvPr>
            <p:cNvGrpSpPr/>
            <p:nvPr/>
          </p:nvGrpSpPr>
          <p:grpSpPr>
            <a:xfrm>
              <a:off x="10767231" y="-362198"/>
              <a:ext cx="1438402" cy="1542146"/>
              <a:chOff x="9671442" y="3756290"/>
              <a:chExt cx="2428595" cy="2603756"/>
            </a:xfrm>
          </p:grpSpPr>
          <p:sp>
            <p:nvSpPr>
              <p:cNvPr id="87" name="Forma libre: Forma 46">
                <a:extLst>
                  <a:ext uri="{FF2B5EF4-FFF2-40B4-BE49-F238E27FC236}">
                    <a16:creationId xmlns:a16="http://schemas.microsoft.com/office/drawing/2014/main" id="{1F3E19E0-D936-4AE6-A029-022D9F7B591E}"/>
                  </a:ext>
                </a:extLst>
              </p:cNvPr>
              <p:cNvSpPr/>
              <p:nvPr/>
            </p:nvSpPr>
            <p:spPr>
              <a:xfrm>
                <a:off x="9686798" y="3772166"/>
                <a:ext cx="2413239" cy="2578354"/>
              </a:xfrm>
              <a:custGeom>
                <a:avLst/>
                <a:gdLst>
                  <a:gd name="connsiteX0" fmla="*/ 2408354 w 2413237"/>
                  <a:gd name="connsiteY0" fmla="*/ 12701 h 2578353"/>
                  <a:gd name="connsiteX1" fmla="*/ 487924 w 2413237"/>
                  <a:gd name="connsiteY1" fmla="*/ 960215 h 2578353"/>
                  <a:gd name="connsiteX2" fmla="*/ 113238 w 2413237"/>
                  <a:gd name="connsiteY2" fmla="*/ 2062683 h 2578353"/>
                  <a:gd name="connsiteX3" fmla="*/ 127209 w 2413237"/>
                  <a:gd name="connsiteY3" fmla="*/ 2090626 h 2578353"/>
                  <a:gd name="connsiteX4" fmla="*/ 1229678 w 2413237"/>
                  <a:gd name="connsiteY4" fmla="*/ 2465313 h 2578353"/>
                  <a:gd name="connsiteX5" fmla="*/ 2408354 w 2413237"/>
                  <a:gd name="connsiteY5" fmla="*/ 1883595 h 2578353"/>
                  <a:gd name="connsiteX6" fmla="*/ 2408354 w 2413237"/>
                  <a:gd name="connsiteY6" fmla="*/ 12701 h 257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3237" h="2578353">
                    <a:moveTo>
                      <a:pt x="2408354" y="12701"/>
                    </a:moveTo>
                    <a:lnTo>
                      <a:pt x="487924" y="960215"/>
                    </a:lnTo>
                    <a:cubicBezTo>
                      <a:pt x="487924" y="960215"/>
                      <a:pt x="-250018" y="1324740"/>
                      <a:pt x="113238" y="2062683"/>
                    </a:cubicBezTo>
                    <a:lnTo>
                      <a:pt x="127209" y="2090626"/>
                    </a:lnTo>
                    <a:cubicBezTo>
                      <a:pt x="127209" y="2090626"/>
                      <a:pt x="491735" y="2828568"/>
                      <a:pt x="1229678" y="2465313"/>
                    </a:cubicBezTo>
                    <a:lnTo>
                      <a:pt x="2408354" y="1883595"/>
                    </a:lnTo>
                    <a:lnTo>
                      <a:pt x="2408354" y="12701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88" name="Forma libre: Forma 43">
                <a:extLst>
                  <a:ext uri="{FF2B5EF4-FFF2-40B4-BE49-F238E27FC236}">
                    <a16:creationId xmlns:a16="http://schemas.microsoft.com/office/drawing/2014/main" id="{A139B1A9-1323-4EF9-9DB1-4045E5268DCE}"/>
                  </a:ext>
                </a:extLst>
              </p:cNvPr>
              <p:cNvSpPr/>
              <p:nvPr/>
            </p:nvSpPr>
            <p:spPr>
              <a:xfrm>
                <a:off x="9671442" y="3756290"/>
                <a:ext cx="2425939" cy="2603756"/>
              </a:xfrm>
              <a:custGeom>
                <a:avLst/>
                <a:gdLst>
                  <a:gd name="connsiteX0" fmla="*/ 2423711 w 2425938"/>
                  <a:gd name="connsiteY0" fmla="*/ 1877880 h 2603756"/>
                  <a:gd name="connsiteX1" fmla="*/ 1236144 w 2425938"/>
                  <a:gd name="connsiteY1" fmla="*/ 2463408 h 2603756"/>
                  <a:gd name="connsiteX2" fmla="*/ 429615 w 2425938"/>
                  <a:gd name="connsiteY2" fmla="*/ 2415143 h 2603756"/>
                  <a:gd name="connsiteX3" fmla="*/ 160348 w 2425938"/>
                  <a:gd name="connsiteY3" fmla="*/ 2097612 h 2603756"/>
                  <a:gd name="connsiteX4" fmla="*/ 146377 w 2425938"/>
                  <a:gd name="connsiteY4" fmla="*/ 2069669 h 2603756"/>
                  <a:gd name="connsiteX5" fmla="*/ 194642 w 2425938"/>
                  <a:gd name="connsiteY5" fmla="*/ 1263139 h 2603756"/>
                  <a:gd name="connsiteX6" fmla="*/ 512173 w 2425938"/>
                  <a:gd name="connsiteY6" fmla="*/ 993873 h 2603756"/>
                  <a:gd name="connsiteX7" fmla="*/ 2423711 w 2425938"/>
                  <a:gd name="connsiteY7" fmla="*/ 51440 h 2603756"/>
                  <a:gd name="connsiteX8" fmla="*/ 2423711 w 2425938"/>
                  <a:gd name="connsiteY8" fmla="*/ 9526 h 2603756"/>
                  <a:gd name="connsiteX9" fmla="*/ 494391 w 2425938"/>
                  <a:gd name="connsiteY9" fmla="*/ 960850 h 2603756"/>
                  <a:gd name="connsiteX10" fmla="*/ 164159 w 2425938"/>
                  <a:gd name="connsiteY10" fmla="*/ 1240277 h 2603756"/>
                  <a:gd name="connsiteX11" fmla="*/ 112083 w 2425938"/>
                  <a:gd name="connsiteY11" fmla="*/ 2088721 h 2603756"/>
                  <a:gd name="connsiteX12" fmla="*/ 126055 w 2425938"/>
                  <a:gd name="connsiteY12" fmla="*/ 2116664 h 2603756"/>
                  <a:gd name="connsiteX13" fmla="*/ 405483 w 2425938"/>
                  <a:gd name="connsiteY13" fmla="*/ 2446896 h 2603756"/>
                  <a:gd name="connsiteX14" fmla="*/ 851296 w 2425938"/>
                  <a:gd name="connsiteY14" fmla="*/ 2601851 h 2603756"/>
                  <a:gd name="connsiteX15" fmla="*/ 1252656 w 2425938"/>
                  <a:gd name="connsiteY15" fmla="*/ 2498971 h 2603756"/>
                  <a:gd name="connsiteX16" fmla="*/ 2422441 w 2425938"/>
                  <a:gd name="connsiteY16" fmla="*/ 1922334 h 2603756"/>
                  <a:gd name="connsiteX17" fmla="*/ 2422441 w 2425938"/>
                  <a:gd name="connsiteY17" fmla="*/ 1877880 h 2603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25938" h="2603756">
                    <a:moveTo>
                      <a:pt x="2423711" y="1877880"/>
                    </a:moveTo>
                    <a:lnTo>
                      <a:pt x="1236144" y="2463408"/>
                    </a:lnTo>
                    <a:cubicBezTo>
                      <a:pt x="937665" y="2610742"/>
                      <a:pt x="665858" y="2594231"/>
                      <a:pt x="429615" y="2415143"/>
                    </a:cubicBezTo>
                    <a:cubicBezTo>
                      <a:pt x="251797" y="2280510"/>
                      <a:pt x="160348" y="2098882"/>
                      <a:pt x="160348" y="2097612"/>
                    </a:cubicBezTo>
                    <a:lnTo>
                      <a:pt x="146377" y="2069669"/>
                    </a:lnTo>
                    <a:cubicBezTo>
                      <a:pt x="-957" y="1771190"/>
                      <a:pt x="15554" y="1499383"/>
                      <a:pt x="194642" y="1263139"/>
                    </a:cubicBezTo>
                    <a:cubicBezTo>
                      <a:pt x="329275" y="1085322"/>
                      <a:pt x="509632" y="995143"/>
                      <a:pt x="512173" y="993873"/>
                    </a:cubicBezTo>
                    <a:lnTo>
                      <a:pt x="2423711" y="51440"/>
                    </a:lnTo>
                    <a:lnTo>
                      <a:pt x="2423711" y="9526"/>
                    </a:lnTo>
                    <a:lnTo>
                      <a:pt x="494391" y="960850"/>
                    </a:lnTo>
                    <a:cubicBezTo>
                      <a:pt x="486770" y="964660"/>
                      <a:pt x="303873" y="1056109"/>
                      <a:pt x="164159" y="1240277"/>
                    </a:cubicBezTo>
                    <a:cubicBezTo>
                      <a:pt x="34606" y="1411744"/>
                      <a:pt x="-80976" y="1697522"/>
                      <a:pt x="112083" y="2088721"/>
                    </a:cubicBezTo>
                    <a:lnTo>
                      <a:pt x="126055" y="2116664"/>
                    </a:lnTo>
                    <a:cubicBezTo>
                      <a:pt x="129865" y="2124284"/>
                      <a:pt x="221315" y="2307182"/>
                      <a:pt x="405483" y="2446896"/>
                    </a:cubicBezTo>
                    <a:cubicBezTo>
                      <a:pt x="510903" y="2526914"/>
                      <a:pt x="660778" y="2601851"/>
                      <a:pt x="851296" y="2601851"/>
                    </a:cubicBezTo>
                    <a:cubicBezTo>
                      <a:pt x="969418" y="2601851"/>
                      <a:pt x="1104052" y="2572638"/>
                      <a:pt x="1252656" y="2498971"/>
                    </a:cubicBezTo>
                    <a:lnTo>
                      <a:pt x="2422441" y="1922334"/>
                    </a:lnTo>
                    <a:lnTo>
                      <a:pt x="2422441" y="187788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pic>
          <p:nvPicPr>
            <p:cNvPr id="86" name="Imagen 85">
              <a:extLst>
                <a:ext uri="{FF2B5EF4-FFF2-40B4-BE49-F238E27FC236}">
                  <a16:creationId xmlns:a16="http://schemas.microsoft.com/office/drawing/2014/main" id="{CEF6EEF8-22BA-4BA4-BDBC-DCBA5B858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9997" y="343322"/>
              <a:ext cx="660034" cy="544912"/>
            </a:xfrm>
            <a:prstGeom prst="rect">
              <a:avLst/>
            </a:prstGeom>
          </p:spPr>
        </p:pic>
      </p:grpSp>
      <p:grpSp>
        <p:nvGrpSpPr>
          <p:cNvPr id="161" name="Grupo 160">
            <a:extLst>
              <a:ext uri="{FF2B5EF4-FFF2-40B4-BE49-F238E27FC236}">
                <a16:creationId xmlns:a16="http://schemas.microsoft.com/office/drawing/2014/main" id="{7535E5AE-03B7-4971-A942-72D804A0BEAB}"/>
              </a:ext>
            </a:extLst>
          </p:cNvPr>
          <p:cNvGrpSpPr/>
          <p:nvPr/>
        </p:nvGrpSpPr>
        <p:grpSpPr>
          <a:xfrm rot="10800000">
            <a:off x="-249588" y="5844275"/>
            <a:ext cx="1569616" cy="1388392"/>
            <a:chOff x="9999818" y="-7969"/>
            <a:chExt cx="2199425" cy="1945482"/>
          </a:xfrm>
        </p:grpSpPr>
        <p:grpSp>
          <p:nvGrpSpPr>
            <p:cNvPr id="162" name="Grupo 161">
              <a:extLst>
                <a:ext uri="{FF2B5EF4-FFF2-40B4-BE49-F238E27FC236}">
                  <a16:creationId xmlns:a16="http://schemas.microsoft.com/office/drawing/2014/main" id="{E0DBBF4E-AD6F-44E4-85C6-4F719283CD69}"/>
                </a:ext>
              </a:extLst>
            </p:cNvPr>
            <p:cNvGrpSpPr/>
            <p:nvPr/>
          </p:nvGrpSpPr>
          <p:grpSpPr>
            <a:xfrm>
              <a:off x="10717493" y="-7969"/>
              <a:ext cx="1475333" cy="1009398"/>
              <a:chOff x="10717493" y="-7969"/>
              <a:chExt cx="1475333" cy="1009398"/>
            </a:xfrm>
          </p:grpSpPr>
          <p:sp>
            <p:nvSpPr>
              <p:cNvPr id="169" name="Forma libre: Forma 41">
                <a:extLst>
                  <a:ext uri="{FF2B5EF4-FFF2-40B4-BE49-F238E27FC236}">
                    <a16:creationId xmlns:a16="http://schemas.microsoft.com/office/drawing/2014/main" id="{3281C9CA-345D-4D74-8843-1887A8E7D11A}"/>
                  </a:ext>
                </a:extLst>
              </p:cNvPr>
              <p:cNvSpPr/>
              <p:nvPr/>
            </p:nvSpPr>
            <p:spPr>
              <a:xfrm>
                <a:off x="10717493" y="-7969"/>
                <a:ext cx="1466283" cy="1009398"/>
              </a:xfrm>
              <a:custGeom>
                <a:avLst/>
                <a:gdLst>
                  <a:gd name="connsiteX0" fmla="*/ 1467972 w 1466283"/>
                  <a:gd name="connsiteY0" fmla="*/ 752798 h 1009397"/>
                  <a:gd name="connsiteX1" fmla="*/ 1221466 w 1466283"/>
                  <a:gd name="connsiteY1" fmla="*/ 871801 h 1009397"/>
                  <a:gd name="connsiteX2" fmla="*/ 425635 w 1466283"/>
                  <a:gd name="connsiteY2" fmla="*/ 821862 h 1009397"/>
                  <a:gd name="connsiteX3" fmla="*/ 158942 w 1466283"/>
                  <a:gd name="connsiteY3" fmla="*/ 510543 h 1009397"/>
                  <a:gd name="connsiteX4" fmla="*/ 145129 w 1466283"/>
                  <a:gd name="connsiteY4" fmla="*/ 482917 h 1009397"/>
                  <a:gd name="connsiteX5" fmla="*/ 52689 w 1466283"/>
                  <a:gd name="connsiteY5" fmla="*/ 7969 h 1009397"/>
                  <a:gd name="connsiteX6" fmla="*/ 14439 w 1466283"/>
                  <a:gd name="connsiteY6" fmla="*/ 7969 h 1009397"/>
                  <a:gd name="connsiteX7" fmla="*/ 111128 w 1466283"/>
                  <a:gd name="connsiteY7" fmla="*/ 499918 h 1009397"/>
                  <a:gd name="connsiteX8" fmla="*/ 124941 w 1466283"/>
                  <a:gd name="connsiteY8" fmla="*/ 527543 h 1009397"/>
                  <a:gd name="connsiteX9" fmla="*/ 402260 w 1466283"/>
                  <a:gd name="connsiteY9" fmla="*/ 851613 h 1009397"/>
                  <a:gd name="connsiteX10" fmla="*/ 845333 w 1466283"/>
                  <a:gd name="connsiteY10" fmla="*/ 1004617 h 1009397"/>
                  <a:gd name="connsiteX11" fmla="*/ 1238467 w 1466283"/>
                  <a:gd name="connsiteY11" fmla="*/ 906864 h 1009397"/>
                  <a:gd name="connsiteX12" fmla="*/ 1467972 w 1466283"/>
                  <a:gd name="connsiteY12" fmla="*/ 795299 h 1009397"/>
                  <a:gd name="connsiteX13" fmla="*/ 1467972 w 1466283"/>
                  <a:gd name="connsiteY13" fmla="*/ 752798 h 1009397"/>
                  <a:gd name="connsiteX14" fmla="*/ 1467972 w 1466283"/>
                  <a:gd name="connsiteY14" fmla="*/ 752798 h 1009397"/>
                  <a:gd name="connsiteX15" fmla="*/ 1467972 w 1466283"/>
                  <a:gd name="connsiteY15" fmla="*/ 752798 h 1009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66283" h="1009397">
                    <a:moveTo>
                      <a:pt x="1467972" y="752798"/>
                    </a:moveTo>
                    <a:lnTo>
                      <a:pt x="1221466" y="871801"/>
                    </a:lnTo>
                    <a:cubicBezTo>
                      <a:pt x="928209" y="1015242"/>
                      <a:pt x="660453" y="997179"/>
                      <a:pt x="425635" y="821862"/>
                    </a:cubicBezTo>
                    <a:cubicBezTo>
                      <a:pt x="250319" y="689047"/>
                      <a:pt x="158942" y="512668"/>
                      <a:pt x="158942" y="510543"/>
                    </a:cubicBezTo>
                    <a:lnTo>
                      <a:pt x="145129" y="482917"/>
                    </a:lnTo>
                    <a:cubicBezTo>
                      <a:pt x="61190" y="315038"/>
                      <a:pt x="29314" y="155660"/>
                      <a:pt x="52689" y="7969"/>
                    </a:cubicBezTo>
                    <a:lnTo>
                      <a:pt x="14439" y="7969"/>
                    </a:lnTo>
                    <a:cubicBezTo>
                      <a:pt x="-6812" y="163097"/>
                      <a:pt x="24001" y="327789"/>
                      <a:pt x="111128" y="499918"/>
                    </a:cubicBezTo>
                    <a:lnTo>
                      <a:pt x="124941" y="527543"/>
                    </a:lnTo>
                    <a:cubicBezTo>
                      <a:pt x="129191" y="534981"/>
                      <a:pt x="219506" y="714548"/>
                      <a:pt x="402260" y="851613"/>
                    </a:cubicBezTo>
                    <a:cubicBezTo>
                      <a:pt x="508512" y="931302"/>
                      <a:pt x="656203" y="1004617"/>
                      <a:pt x="845333" y="1004617"/>
                    </a:cubicBezTo>
                    <a:cubicBezTo>
                      <a:pt x="961148" y="1004617"/>
                      <a:pt x="1091838" y="976991"/>
                      <a:pt x="1238467" y="906864"/>
                    </a:cubicBezTo>
                    <a:lnTo>
                      <a:pt x="1467972" y="795299"/>
                    </a:lnTo>
                    <a:lnTo>
                      <a:pt x="1467972" y="752798"/>
                    </a:lnTo>
                    <a:lnTo>
                      <a:pt x="1467972" y="752798"/>
                    </a:lnTo>
                    <a:lnTo>
                      <a:pt x="1467972" y="752798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70" name="Forma libre: Forma 43">
                <a:extLst>
                  <a:ext uri="{FF2B5EF4-FFF2-40B4-BE49-F238E27FC236}">
                    <a16:creationId xmlns:a16="http://schemas.microsoft.com/office/drawing/2014/main" id="{FA53DD07-D5B8-4DAA-B4A8-A26C83ED6761}"/>
                  </a:ext>
                </a:extLst>
              </p:cNvPr>
              <p:cNvSpPr/>
              <p:nvPr/>
            </p:nvSpPr>
            <p:spPr>
              <a:xfrm>
                <a:off x="10737168" y="-7969"/>
                <a:ext cx="1455658" cy="839394"/>
              </a:xfrm>
              <a:custGeom>
                <a:avLst/>
                <a:gdLst>
                  <a:gd name="connsiteX0" fmla="*/ 123329 w 1455658"/>
                  <a:gd name="connsiteY0" fmla="*/ 521168 h 839394"/>
                  <a:gd name="connsiteX1" fmla="*/ 390022 w 1455658"/>
                  <a:gd name="connsiteY1" fmla="*/ 834613 h 839394"/>
                  <a:gd name="connsiteX2" fmla="*/ 1455734 w 1455658"/>
                  <a:gd name="connsiteY2" fmla="*/ 317163 h 839394"/>
                  <a:gd name="connsiteX3" fmla="*/ 1456797 w 1455658"/>
                  <a:gd name="connsiteY3" fmla="*/ 7969 h 839394"/>
                  <a:gd name="connsiteX4" fmla="*/ 14951 w 1455658"/>
                  <a:gd name="connsiteY4" fmla="*/ 7969 h 839394"/>
                  <a:gd name="connsiteX5" fmla="*/ 109516 w 1455658"/>
                  <a:gd name="connsiteY5" fmla="*/ 493543 h 839394"/>
                  <a:gd name="connsiteX6" fmla="*/ 123329 w 1455658"/>
                  <a:gd name="connsiteY6" fmla="*/ 521168 h 839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658" h="839394">
                    <a:moveTo>
                      <a:pt x="123329" y="521168"/>
                    </a:moveTo>
                    <a:cubicBezTo>
                      <a:pt x="123329" y="521168"/>
                      <a:pt x="212581" y="698610"/>
                      <a:pt x="390022" y="834613"/>
                    </a:cubicBezTo>
                    <a:lnTo>
                      <a:pt x="1455734" y="317163"/>
                    </a:lnTo>
                    <a:lnTo>
                      <a:pt x="1456797" y="7969"/>
                    </a:lnTo>
                    <a:lnTo>
                      <a:pt x="14951" y="7969"/>
                    </a:lnTo>
                    <a:cubicBezTo>
                      <a:pt x="-5237" y="145035"/>
                      <a:pt x="16014" y="307601"/>
                      <a:pt x="109516" y="493543"/>
                    </a:cubicBezTo>
                    <a:lnTo>
                      <a:pt x="123329" y="521168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grpSp>
          <p:nvGrpSpPr>
            <p:cNvPr id="163" name="Grupo 162">
              <a:extLst>
                <a:ext uri="{FF2B5EF4-FFF2-40B4-BE49-F238E27FC236}">
                  <a16:creationId xmlns:a16="http://schemas.microsoft.com/office/drawing/2014/main" id="{088F0FFD-3BDA-4710-9669-222C8A491B2F}"/>
                </a:ext>
              </a:extLst>
            </p:cNvPr>
            <p:cNvGrpSpPr/>
            <p:nvPr/>
          </p:nvGrpSpPr>
          <p:grpSpPr>
            <a:xfrm>
              <a:off x="9999818" y="301226"/>
              <a:ext cx="2199425" cy="1636287"/>
              <a:chOff x="9999818" y="301226"/>
              <a:chExt cx="2199425" cy="1636287"/>
            </a:xfrm>
          </p:grpSpPr>
          <p:sp>
            <p:nvSpPr>
              <p:cNvPr id="167" name="Forma libre: Forma 42">
                <a:extLst>
                  <a:ext uri="{FF2B5EF4-FFF2-40B4-BE49-F238E27FC236}">
                    <a16:creationId xmlns:a16="http://schemas.microsoft.com/office/drawing/2014/main" id="{2CC7D4CA-A125-465A-9EDE-D4E63584DF43}"/>
                  </a:ext>
                </a:extLst>
              </p:cNvPr>
              <p:cNvSpPr/>
              <p:nvPr/>
            </p:nvSpPr>
            <p:spPr>
              <a:xfrm>
                <a:off x="10019359" y="321413"/>
                <a:ext cx="2178177" cy="1593786"/>
              </a:xfrm>
              <a:custGeom>
                <a:avLst/>
                <a:gdLst>
                  <a:gd name="connsiteX0" fmla="*/ 231247 w 2178174"/>
                  <a:gd name="connsiteY0" fmla="*/ 950428 h 1593786"/>
                  <a:gd name="connsiteX1" fmla="*/ 45305 w 2178174"/>
                  <a:gd name="connsiteY1" fmla="*/ 1404126 h 1593786"/>
                  <a:gd name="connsiteX2" fmla="*/ 50617 w 2178174"/>
                  <a:gd name="connsiteY2" fmla="*/ 1415814 h 1593786"/>
                  <a:gd name="connsiteX3" fmla="*/ 529816 w 2178174"/>
                  <a:gd name="connsiteY3" fmla="*/ 1547566 h 1593786"/>
                  <a:gd name="connsiteX4" fmla="*/ 2173541 w 2178174"/>
                  <a:gd name="connsiteY4" fmla="*/ 749611 h 1593786"/>
                  <a:gd name="connsiteX5" fmla="*/ 2173541 w 2178174"/>
                  <a:gd name="connsiteY5" fmla="*/ 7969 h 1593786"/>
                  <a:gd name="connsiteX6" fmla="*/ 231247 w 2178174"/>
                  <a:gd name="connsiteY6" fmla="*/ 950428 h 159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8174" h="1593786">
                    <a:moveTo>
                      <a:pt x="231247" y="950428"/>
                    </a:moveTo>
                    <a:cubicBezTo>
                      <a:pt x="231247" y="950428"/>
                      <a:pt x="-101324" y="1111932"/>
                      <a:pt x="45305" y="1404126"/>
                    </a:cubicBezTo>
                    <a:lnTo>
                      <a:pt x="50617" y="1415814"/>
                    </a:lnTo>
                    <a:cubicBezTo>
                      <a:pt x="50617" y="1415814"/>
                      <a:pt x="197246" y="1708008"/>
                      <a:pt x="529816" y="1547566"/>
                    </a:cubicBezTo>
                    <a:lnTo>
                      <a:pt x="2173541" y="749611"/>
                    </a:lnTo>
                    <a:lnTo>
                      <a:pt x="2173541" y="7969"/>
                    </a:lnTo>
                    <a:lnTo>
                      <a:pt x="231247" y="95042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68" name="Forma libre: Forma 46">
                <a:extLst>
                  <a:ext uri="{FF2B5EF4-FFF2-40B4-BE49-F238E27FC236}">
                    <a16:creationId xmlns:a16="http://schemas.microsoft.com/office/drawing/2014/main" id="{E3B0AC7E-B2A6-40A0-B8AD-E373E086E0D0}"/>
                  </a:ext>
                </a:extLst>
              </p:cNvPr>
              <p:cNvSpPr/>
              <p:nvPr/>
            </p:nvSpPr>
            <p:spPr>
              <a:xfrm>
                <a:off x="9999818" y="301226"/>
                <a:ext cx="2199425" cy="1636287"/>
              </a:xfrm>
              <a:custGeom>
                <a:avLst/>
                <a:gdLst>
                  <a:gd name="connsiteX0" fmla="*/ 538733 w 2199425"/>
                  <a:gd name="connsiteY0" fmla="*/ 1550754 h 1636287"/>
                  <a:gd name="connsiteX1" fmla="*/ 86098 w 2199425"/>
                  <a:gd name="connsiteY1" fmla="*/ 1428564 h 1636287"/>
                  <a:gd name="connsiteX2" fmla="*/ 80785 w 2199425"/>
                  <a:gd name="connsiteY2" fmla="*/ 1416876 h 1636287"/>
                  <a:gd name="connsiteX3" fmla="*/ 115848 w 2199425"/>
                  <a:gd name="connsiteY3" fmla="*/ 1102369 h 1636287"/>
                  <a:gd name="connsiteX4" fmla="*/ 257164 w 2199425"/>
                  <a:gd name="connsiteY4" fmla="*/ 988679 h 1636287"/>
                  <a:gd name="connsiteX5" fmla="*/ 2193084 w 2199425"/>
                  <a:gd name="connsiteY5" fmla="*/ 49407 h 1636287"/>
                  <a:gd name="connsiteX6" fmla="*/ 2193084 w 2199425"/>
                  <a:gd name="connsiteY6" fmla="*/ 7969 h 1636287"/>
                  <a:gd name="connsiteX7" fmla="*/ 241226 w 2199425"/>
                  <a:gd name="connsiteY7" fmla="*/ 954678 h 1636287"/>
                  <a:gd name="connsiteX8" fmla="*/ 23409 w 2199425"/>
                  <a:gd name="connsiteY8" fmla="*/ 1187371 h 1636287"/>
                  <a:gd name="connsiteX9" fmla="*/ 47847 w 2199425"/>
                  <a:gd name="connsiteY9" fmla="*/ 1433876 h 1636287"/>
                  <a:gd name="connsiteX10" fmla="*/ 53160 w 2199425"/>
                  <a:gd name="connsiteY10" fmla="*/ 1445564 h 1636287"/>
                  <a:gd name="connsiteX11" fmla="*/ 358104 w 2199425"/>
                  <a:gd name="connsiteY11" fmla="*/ 1635756 h 1636287"/>
                  <a:gd name="connsiteX12" fmla="*/ 555734 w 2199425"/>
                  <a:gd name="connsiteY12" fmla="*/ 1585817 h 1636287"/>
                  <a:gd name="connsiteX13" fmla="*/ 2193084 w 2199425"/>
                  <a:gd name="connsiteY13" fmla="*/ 789987 h 1636287"/>
                  <a:gd name="connsiteX14" fmla="*/ 2193084 w 2199425"/>
                  <a:gd name="connsiteY14" fmla="*/ 748548 h 1636287"/>
                  <a:gd name="connsiteX15" fmla="*/ 538733 w 2199425"/>
                  <a:gd name="connsiteY15" fmla="*/ 1550754 h 163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99425" h="1636287">
                    <a:moveTo>
                      <a:pt x="538733" y="1550754"/>
                    </a:moveTo>
                    <a:cubicBezTo>
                      <a:pt x="228476" y="1701633"/>
                      <a:pt x="90348" y="1439189"/>
                      <a:pt x="86098" y="1428564"/>
                    </a:cubicBezTo>
                    <a:lnTo>
                      <a:pt x="80785" y="1416876"/>
                    </a:lnTo>
                    <a:cubicBezTo>
                      <a:pt x="24471" y="1303186"/>
                      <a:pt x="35097" y="1196934"/>
                      <a:pt x="115848" y="1102369"/>
                    </a:cubicBezTo>
                    <a:cubicBezTo>
                      <a:pt x="176412" y="1030117"/>
                      <a:pt x="256102" y="989741"/>
                      <a:pt x="257164" y="988679"/>
                    </a:cubicBezTo>
                    <a:lnTo>
                      <a:pt x="2193084" y="49407"/>
                    </a:lnTo>
                    <a:lnTo>
                      <a:pt x="2193084" y="7969"/>
                    </a:lnTo>
                    <a:lnTo>
                      <a:pt x="241226" y="954678"/>
                    </a:lnTo>
                    <a:cubicBezTo>
                      <a:pt x="234851" y="958928"/>
                      <a:pt x="74410" y="1037555"/>
                      <a:pt x="23409" y="1187371"/>
                    </a:cubicBezTo>
                    <a:cubicBezTo>
                      <a:pt x="-3154" y="1265998"/>
                      <a:pt x="4283" y="1348875"/>
                      <a:pt x="47847" y="1433876"/>
                    </a:cubicBezTo>
                    <a:lnTo>
                      <a:pt x="53160" y="1445564"/>
                    </a:lnTo>
                    <a:cubicBezTo>
                      <a:pt x="53160" y="1447689"/>
                      <a:pt x="150912" y="1635756"/>
                      <a:pt x="358104" y="1635756"/>
                    </a:cubicBezTo>
                    <a:cubicBezTo>
                      <a:pt x="415480" y="1635756"/>
                      <a:pt x="481357" y="1621943"/>
                      <a:pt x="555734" y="1585817"/>
                    </a:cubicBezTo>
                    <a:lnTo>
                      <a:pt x="2193084" y="789987"/>
                    </a:lnTo>
                    <a:lnTo>
                      <a:pt x="2193084" y="748548"/>
                    </a:lnTo>
                    <a:lnTo>
                      <a:pt x="538733" y="155075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grpSp>
          <p:nvGrpSpPr>
            <p:cNvPr id="164" name="Grupo 163">
              <a:extLst>
                <a:ext uri="{FF2B5EF4-FFF2-40B4-BE49-F238E27FC236}">
                  <a16:creationId xmlns:a16="http://schemas.microsoft.com/office/drawing/2014/main" id="{66D4857D-EE68-4D0E-9B31-BC20108CA99D}"/>
                </a:ext>
              </a:extLst>
            </p:cNvPr>
            <p:cNvGrpSpPr/>
            <p:nvPr/>
          </p:nvGrpSpPr>
          <p:grpSpPr>
            <a:xfrm>
              <a:off x="11110209" y="1128932"/>
              <a:ext cx="1083775" cy="775643"/>
              <a:chOff x="11110209" y="1128932"/>
              <a:chExt cx="1083775" cy="775643"/>
            </a:xfrm>
          </p:grpSpPr>
          <p:sp>
            <p:nvSpPr>
              <p:cNvPr id="165" name="Forma libre: Forma 44">
                <a:extLst>
                  <a:ext uri="{FF2B5EF4-FFF2-40B4-BE49-F238E27FC236}">
                    <a16:creationId xmlns:a16="http://schemas.microsoft.com/office/drawing/2014/main" id="{50C7A7C7-5E21-4BE7-8E45-6B746F7C805F}"/>
                  </a:ext>
                </a:extLst>
              </p:cNvPr>
              <p:cNvSpPr/>
              <p:nvPr/>
            </p:nvSpPr>
            <p:spPr>
              <a:xfrm>
                <a:off x="11129787" y="1146995"/>
                <a:ext cx="1062524" cy="743767"/>
              </a:xfrm>
              <a:custGeom>
                <a:avLst/>
                <a:gdLst>
                  <a:gd name="connsiteX0" fmla="*/ 1064178 w 1062524"/>
                  <a:gd name="connsiteY0" fmla="*/ 7969 h 743766"/>
                  <a:gd name="connsiteX1" fmla="*/ 91968 w 1062524"/>
                  <a:gd name="connsiteY1" fmla="*/ 480792 h 743766"/>
                  <a:gd name="connsiteX2" fmla="*/ 22904 w 1062524"/>
                  <a:gd name="connsiteY2" fmla="*/ 658234 h 743766"/>
                  <a:gd name="connsiteX3" fmla="*/ 25029 w 1062524"/>
                  <a:gd name="connsiteY3" fmla="*/ 663546 h 743766"/>
                  <a:gd name="connsiteX4" fmla="*/ 209908 w 1062524"/>
                  <a:gd name="connsiteY4" fmla="*/ 718798 h 743766"/>
                  <a:gd name="connsiteX5" fmla="*/ 1064178 w 1062524"/>
                  <a:gd name="connsiteY5" fmla="*/ 302288 h 743766"/>
                  <a:gd name="connsiteX6" fmla="*/ 1064178 w 1062524"/>
                  <a:gd name="connsiteY6" fmla="*/ 7969 h 743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2524" h="743766">
                    <a:moveTo>
                      <a:pt x="1064178" y="7969"/>
                    </a:moveTo>
                    <a:lnTo>
                      <a:pt x="91968" y="480792"/>
                    </a:lnTo>
                    <a:cubicBezTo>
                      <a:pt x="91968" y="480792"/>
                      <a:pt x="-34472" y="543481"/>
                      <a:pt x="22904" y="658234"/>
                    </a:cubicBezTo>
                    <a:lnTo>
                      <a:pt x="25029" y="663546"/>
                    </a:lnTo>
                    <a:cubicBezTo>
                      <a:pt x="25029" y="663546"/>
                      <a:pt x="82405" y="780424"/>
                      <a:pt x="209908" y="718798"/>
                    </a:cubicBezTo>
                    <a:lnTo>
                      <a:pt x="1064178" y="302288"/>
                    </a:lnTo>
                    <a:lnTo>
                      <a:pt x="1064178" y="7969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66" name="Forma libre: Forma 45">
                <a:extLst>
                  <a:ext uri="{FF2B5EF4-FFF2-40B4-BE49-F238E27FC236}">
                    <a16:creationId xmlns:a16="http://schemas.microsoft.com/office/drawing/2014/main" id="{C55F9E49-C5F2-4D5C-AD16-D047AD152B2F}"/>
                  </a:ext>
                </a:extLst>
              </p:cNvPr>
              <p:cNvSpPr/>
              <p:nvPr/>
            </p:nvSpPr>
            <p:spPr>
              <a:xfrm>
                <a:off x="11110209" y="1128932"/>
                <a:ext cx="1083775" cy="775643"/>
              </a:xfrm>
              <a:custGeom>
                <a:avLst/>
                <a:gdLst>
                  <a:gd name="connsiteX0" fmla="*/ 219924 w 1083774"/>
                  <a:gd name="connsiteY0" fmla="*/ 719860 h 775642"/>
                  <a:gd name="connsiteX1" fmla="*/ 60545 w 1083774"/>
                  <a:gd name="connsiteY1" fmla="*/ 674172 h 775642"/>
                  <a:gd name="connsiteX2" fmla="*/ 58420 w 1083774"/>
                  <a:gd name="connsiteY2" fmla="*/ 668859 h 775642"/>
                  <a:gd name="connsiteX3" fmla="*/ 118984 w 1083774"/>
                  <a:gd name="connsiteY3" fmla="*/ 515856 h 775642"/>
                  <a:gd name="connsiteX4" fmla="*/ 1083756 w 1083774"/>
                  <a:gd name="connsiteY4" fmla="*/ 48345 h 775642"/>
                  <a:gd name="connsiteX5" fmla="*/ 1083756 w 1083774"/>
                  <a:gd name="connsiteY5" fmla="*/ 7969 h 775642"/>
                  <a:gd name="connsiteX6" fmla="*/ 103046 w 1083774"/>
                  <a:gd name="connsiteY6" fmla="*/ 482917 h 775642"/>
                  <a:gd name="connsiteX7" fmla="*/ 14856 w 1083774"/>
                  <a:gd name="connsiteY7" fmla="*/ 578544 h 775642"/>
                  <a:gd name="connsiteX8" fmla="*/ 24419 w 1083774"/>
                  <a:gd name="connsiteY8" fmla="*/ 686922 h 775642"/>
                  <a:gd name="connsiteX9" fmla="*/ 26544 w 1083774"/>
                  <a:gd name="connsiteY9" fmla="*/ 692234 h 775642"/>
                  <a:gd name="connsiteX10" fmla="*/ 157235 w 1083774"/>
                  <a:gd name="connsiteY10" fmla="*/ 775111 h 775642"/>
                  <a:gd name="connsiteX11" fmla="*/ 236924 w 1083774"/>
                  <a:gd name="connsiteY11" fmla="*/ 754923 h 775642"/>
                  <a:gd name="connsiteX12" fmla="*/ 1083756 w 1083774"/>
                  <a:gd name="connsiteY12" fmla="*/ 344789 h 775642"/>
                  <a:gd name="connsiteX13" fmla="*/ 1083756 w 1083774"/>
                  <a:gd name="connsiteY13" fmla="*/ 301226 h 775642"/>
                  <a:gd name="connsiteX14" fmla="*/ 219924 w 1083774"/>
                  <a:gd name="connsiteY14" fmla="*/ 719860 h 77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83774" h="775642">
                    <a:moveTo>
                      <a:pt x="219924" y="719860"/>
                    </a:moveTo>
                    <a:cubicBezTo>
                      <a:pt x="112609" y="771924"/>
                      <a:pt x="65858" y="683734"/>
                      <a:pt x="60545" y="674172"/>
                    </a:cubicBezTo>
                    <a:lnTo>
                      <a:pt x="58420" y="668859"/>
                    </a:lnTo>
                    <a:cubicBezTo>
                      <a:pt x="9544" y="571107"/>
                      <a:pt x="114734" y="519043"/>
                      <a:pt x="118984" y="515856"/>
                    </a:cubicBezTo>
                    <a:lnTo>
                      <a:pt x="1083756" y="48345"/>
                    </a:lnTo>
                    <a:lnTo>
                      <a:pt x="1083756" y="7969"/>
                    </a:lnTo>
                    <a:lnTo>
                      <a:pt x="103046" y="482917"/>
                    </a:lnTo>
                    <a:cubicBezTo>
                      <a:pt x="100921" y="483980"/>
                      <a:pt x="36107" y="516918"/>
                      <a:pt x="14856" y="578544"/>
                    </a:cubicBezTo>
                    <a:cubicBezTo>
                      <a:pt x="3169" y="613608"/>
                      <a:pt x="6356" y="649733"/>
                      <a:pt x="24419" y="686922"/>
                    </a:cubicBezTo>
                    <a:lnTo>
                      <a:pt x="26544" y="692234"/>
                    </a:lnTo>
                    <a:cubicBezTo>
                      <a:pt x="44607" y="726235"/>
                      <a:pt x="88171" y="775111"/>
                      <a:pt x="157235" y="775111"/>
                    </a:cubicBezTo>
                    <a:cubicBezTo>
                      <a:pt x="180610" y="775111"/>
                      <a:pt x="207173" y="768736"/>
                      <a:pt x="236924" y="754923"/>
                    </a:cubicBezTo>
                    <a:lnTo>
                      <a:pt x="1083756" y="344789"/>
                    </a:lnTo>
                    <a:lnTo>
                      <a:pt x="1083756" y="301226"/>
                    </a:lnTo>
                    <a:lnTo>
                      <a:pt x="219924" y="71986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</p:grpSp>
      <p:pic>
        <p:nvPicPr>
          <p:cNvPr id="104" name="Picture 2" descr="https://lh3.googleusercontent.com/ipbocfD2gzw3RTZtLukRlSvJyHYuv5nMwx5ckaP2FuPB7X2BI8O27qdgE01fdbrX03xGm07msozWIcLCDvbeh6nCTf_vpy-0ZyP6ym6tmHKl-BbTInupPnNK-yfxXshkwRywhWYoWJLLOQdo_x0-mNwlFh_CPGFBojJqKho1gpLyFMqXs217Cy5fFyX0Gxxz9XzY7dYoo4K46oA_zyR7S6DMxoepU29HbWlG21qRCELfKEJUeHdrZrJMMFAtnCud6A0G4d6KrxU8c1NU0_N7KgNbMpwS-dL0-WVvjxc_bmmIRLBj0AWefx1Kn0IZKqHOcAT34Vo8fqeeQj_g1OXKKglbBG6M4LlLzYdsEGXlohFuL46sEdg_klr_j2igTGVkORASUs85QT9WHZ8_TJYDPWxG3GgSuKTVNU26HKgPqsQgZS02ZclOqHX57g2IYHckcvYHqAaVZCeZRzIFo7qEwIPuYd3A23h-GA05Nr547gF9vHVKpEjWYdl0Z8gm4M7HQMZLlbsO7Qu23vwwaVmdqxiFWFp8UgeuVdG0F08AUxg5Li0giytM9hcekoSd1wndXyDVL05QQMiJPPBVBtc3jY3Zd-1eVb5rTr70vtPnnQzp74C99JbUJr0to2n6nUD75eyaTbZID0kw7g9H-6J9ls7mnToZfo6HHyiTxZrIo8WHzM-ty4gDERDAUytE7yyzCTkGWFXgIWFPqKaOSEPb9FVeeOUavMO1IdzU-xIvOA=w1524-h859-no">
            <a:extLst>
              <a:ext uri="{FF2B5EF4-FFF2-40B4-BE49-F238E27FC236}">
                <a16:creationId xmlns:a16="http://schemas.microsoft.com/office/drawing/2014/main" id="{97104C8A-333E-4484-B45A-F9AF89F06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4740" y="3758634"/>
            <a:ext cx="4592815" cy="258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Grupo 104">
            <a:extLst>
              <a:ext uri="{FF2B5EF4-FFF2-40B4-BE49-F238E27FC236}">
                <a16:creationId xmlns:a16="http://schemas.microsoft.com/office/drawing/2014/main" id="{2DFEEE0D-3F65-49D5-A47F-79750792F680}"/>
              </a:ext>
            </a:extLst>
          </p:cNvPr>
          <p:cNvGrpSpPr/>
          <p:nvPr/>
        </p:nvGrpSpPr>
        <p:grpSpPr>
          <a:xfrm>
            <a:off x="6370765" y="6092147"/>
            <a:ext cx="11817500" cy="359154"/>
            <a:chOff x="2781300" y="3429000"/>
            <a:chExt cx="11817500" cy="359154"/>
          </a:xfrm>
        </p:grpSpPr>
        <p:sp>
          <p:nvSpPr>
            <p:cNvPr id="106" name="Forma libre: Forma 8">
              <a:extLst>
                <a:ext uri="{FF2B5EF4-FFF2-40B4-BE49-F238E27FC236}">
                  <a16:creationId xmlns:a16="http://schemas.microsoft.com/office/drawing/2014/main" id="{F28B3994-EEA4-4E4F-B79B-15D62EF4AE02}"/>
                </a:ext>
              </a:extLst>
            </p:cNvPr>
            <p:cNvSpPr/>
            <p:nvPr/>
          </p:nvSpPr>
          <p:spPr>
            <a:xfrm>
              <a:off x="2781300" y="3429000"/>
              <a:ext cx="3914775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107" name="Forma libre: Forma 8">
              <a:extLst>
                <a:ext uri="{FF2B5EF4-FFF2-40B4-BE49-F238E27FC236}">
                  <a16:creationId xmlns:a16="http://schemas.microsoft.com/office/drawing/2014/main" id="{F6947801-08AB-49FC-A410-4FD326463D33}"/>
                </a:ext>
              </a:extLst>
            </p:cNvPr>
            <p:cNvSpPr/>
            <p:nvPr/>
          </p:nvSpPr>
          <p:spPr>
            <a:xfrm rot="10800000">
              <a:off x="6696074" y="3429000"/>
              <a:ext cx="7902726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108" name="Subtítulo 4">
            <a:extLst>
              <a:ext uri="{FF2B5EF4-FFF2-40B4-BE49-F238E27FC236}">
                <a16:creationId xmlns:a16="http://schemas.microsoft.com/office/drawing/2014/main" id="{41D97B07-7A34-49D0-99CC-A8E803F3F0DD}"/>
              </a:ext>
            </a:extLst>
          </p:cNvPr>
          <p:cNvSpPr txBox="1">
            <a:spLocks/>
          </p:cNvSpPr>
          <p:nvPr/>
        </p:nvSpPr>
        <p:spPr>
          <a:xfrm>
            <a:off x="6550112" y="6138808"/>
            <a:ext cx="9702799" cy="31249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s-ES" sz="1400" b="1" dirty="0">
                <a:solidFill>
                  <a:schemeClr val="accent1"/>
                </a:solidFill>
              </a:rPr>
              <a:t>CURVADORA DE TUBOS</a:t>
            </a:r>
          </a:p>
          <a:p>
            <a:pPr marL="0" indent="0">
              <a:buNone/>
            </a:pPr>
            <a:endParaRPr lang="es-ES" sz="12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s-ES" sz="1800" b="1" dirty="0">
              <a:solidFill>
                <a:schemeClr val="accent1"/>
              </a:solidFill>
            </a:endParaRPr>
          </a:p>
        </p:txBody>
      </p: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10FF9C11-06F7-405A-9C51-AB13C7349660}"/>
              </a:ext>
            </a:extLst>
          </p:cNvPr>
          <p:cNvGrpSpPr/>
          <p:nvPr/>
        </p:nvGrpSpPr>
        <p:grpSpPr>
          <a:xfrm rot="10800000">
            <a:off x="-5820286" y="3246287"/>
            <a:ext cx="11817500" cy="359154"/>
            <a:chOff x="2781300" y="3429000"/>
            <a:chExt cx="11817500" cy="359154"/>
          </a:xfrm>
        </p:grpSpPr>
        <p:sp>
          <p:nvSpPr>
            <p:cNvPr id="110" name="Forma libre: Forma 8">
              <a:extLst>
                <a:ext uri="{FF2B5EF4-FFF2-40B4-BE49-F238E27FC236}">
                  <a16:creationId xmlns:a16="http://schemas.microsoft.com/office/drawing/2014/main" id="{6432D4F5-07DE-475A-B99D-97CFDE671507}"/>
                </a:ext>
              </a:extLst>
            </p:cNvPr>
            <p:cNvSpPr/>
            <p:nvPr/>
          </p:nvSpPr>
          <p:spPr>
            <a:xfrm>
              <a:off x="2781300" y="3429000"/>
              <a:ext cx="3914775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111" name="Forma libre: Forma 8">
              <a:extLst>
                <a:ext uri="{FF2B5EF4-FFF2-40B4-BE49-F238E27FC236}">
                  <a16:creationId xmlns:a16="http://schemas.microsoft.com/office/drawing/2014/main" id="{E3D3A4EF-F539-4A6E-A4BF-F75DCB4021AD}"/>
                </a:ext>
              </a:extLst>
            </p:cNvPr>
            <p:cNvSpPr/>
            <p:nvPr/>
          </p:nvSpPr>
          <p:spPr>
            <a:xfrm rot="10800000">
              <a:off x="6696074" y="3429000"/>
              <a:ext cx="7902726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113" name="Subtítulo 4">
            <a:extLst>
              <a:ext uri="{FF2B5EF4-FFF2-40B4-BE49-F238E27FC236}">
                <a16:creationId xmlns:a16="http://schemas.microsoft.com/office/drawing/2014/main" id="{F810D50C-8EEB-4B3C-B423-1669D3D0D6F8}"/>
              </a:ext>
            </a:extLst>
          </p:cNvPr>
          <p:cNvSpPr txBox="1">
            <a:spLocks/>
          </p:cNvSpPr>
          <p:nvPr/>
        </p:nvSpPr>
        <p:spPr>
          <a:xfrm>
            <a:off x="-3955942" y="3297034"/>
            <a:ext cx="9702799" cy="31249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None/>
            </a:pPr>
            <a:r>
              <a:rPr lang="es-ES" sz="1400" b="1" dirty="0">
                <a:solidFill>
                  <a:schemeClr val="accent1"/>
                </a:solidFill>
              </a:rPr>
              <a:t>CORTE POR LÁSER + ALMACÉN INTELIGENTE</a:t>
            </a:r>
          </a:p>
          <a:p>
            <a:pPr marL="0" indent="0" algn="r">
              <a:buNone/>
            </a:pPr>
            <a:endParaRPr lang="es-ES" sz="1200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endParaRPr lang="es-ES" sz="1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2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3" grpId="0"/>
      <p:bldP spid="108" grpId="0"/>
      <p:bldP spid="1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n 58" descr="C:\Users\tecnico2\AppData\Local\Microsoft\Windows\INetCache\Content.Word\20190412_124928_UPL.JPG">
            <a:extLst>
              <a:ext uri="{FF2B5EF4-FFF2-40B4-BE49-F238E27FC236}">
                <a16:creationId xmlns:a16="http://schemas.microsoft.com/office/drawing/2014/main" id="{899FBFF6-67F6-4760-944D-C02E61780321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2628" y="3659120"/>
            <a:ext cx="4570484" cy="2666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rupo 62">
            <a:extLst>
              <a:ext uri="{FF2B5EF4-FFF2-40B4-BE49-F238E27FC236}">
                <a16:creationId xmlns:a16="http://schemas.microsoft.com/office/drawing/2014/main" id="{B9574946-9E35-498B-80F8-83A85D3238D4}"/>
              </a:ext>
            </a:extLst>
          </p:cNvPr>
          <p:cNvGrpSpPr/>
          <p:nvPr/>
        </p:nvGrpSpPr>
        <p:grpSpPr>
          <a:xfrm>
            <a:off x="6778839" y="6171448"/>
            <a:ext cx="11817500" cy="359154"/>
            <a:chOff x="2781300" y="3429000"/>
            <a:chExt cx="11817500" cy="359154"/>
          </a:xfrm>
        </p:grpSpPr>
        <p:sp>
          <p:nvSpPr>
            <p:cNvPr id="64" name="Forma libre: Forma 8">
              <a:extLst>
                <a:ext uri="{FF2B5EF4-FFF2-40B4-BE49-F238E27FC236}">
                  <a16:creationId xmlns:a16="http://schemas.microsoft.com/office/drawing/2014/main" id="{C471B839-8D77-4478-BFA8-ACF82CEE7413}"/>
                </a:ext>
              </a:extLst>
            </p:cNvPr>
            <p:cNvSpPr/>
            <p:nvPr/>
          </p:nvSpPr>
          <p:spPr>
            <a:xfrm>
              <a:off x="2781300" y="3429000"/>
              <a:ext cx="3914775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65" name="Forma libre: Forma 8">
              <a:extLst>
                <a:ext uri="{FF2B5EF4-FFF2-40B4-BE49-F238E27FC236}">
                  <a16:creationId xmlns:a16="http://schemas.microsoft.com/office/drawing/2014/main" id="{1B7E759B-0006-417A-9326-E82658FE11BD}"/>
                </a:ext>
              </a:extLst>
            </p:cNvPr>
            <p:cNvSpPr/>
            <p:nvPr/>
          </p:nvSpPr>
          <p:spPr>
            <a:xfrm rot="10800000">
              <a:off x="6696074" y="3429000"/>
              <a:ext cx="7902726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66" name="Subtítulo 4">
            <a:extLst>
              <a:ext uri="{FF2B5EF4-FFF2-40B4-BE49-F238E27FC236}">
                <a16:creationId xmlns:a16="http://schemas.microsoft.com/office/drawing/2014/main" id="{2DB08D7D-6AB4-4D55-8795-8F4E300F0F2C}"/>
              </a:ext>
            </a:extLst>
          </p:cNvPr>
          <p:cNvSpPr txBox="1">
            <a:spLocks/>
          </p:cNvSpPr>
          <p:nvPr/>
        </p:nvSpPr>
        <p:spPr>
          <a:xfrm>
            <a:off x="6958186" y="6218109"/>
            <a:ext cx="9702799" cy="31249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s-ES" sz="1400" b="1" dirty="0">
                <a:solidFill>
                  <a:schemeClr val="accent1"/>
                </a:solidFill>
              </a:rPr>
              <a:t>FÁBRICA DE MONTAJE</a:t>
            </a:r>
            <a:endParaRPr lang="es-ES" sz="12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s-ES" sz="1800" b="1" dirty="0">
              <a:solidFill>
                <a:schemeClr val="accent1"/>
              </a:solidFill>
            </a:endParaRPr>
          </a:p>
        </p:txBody>
      </p:sp>
      <p:pic>
        <p:nvPicPr>
          <p:cNvPr id="54" name="Imagen 53" descr="IMG_5515">
            <a:extLst>
              <a:ext uri="{FF2B5EF4-FFF2-40B4-BE49-F238E27FC236}">
                <a16:creationId xmlns:a16="http://schemas.microsoft.com/office/drawing/2014/main" id="{D0690167-083A-4448-BC6C-90E9DD2E0BBA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3167" y="3785543"/>
            <a:ext cx="3726174" cy="241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" name="Grupo 54">
            <a:extLst>
              <a:ext uri="{FF2B5EF4-FFF2-40B4-BE49-F238E27FC236}">
                <a16:creationId xmlns:a16="http://schemas.microsoft.com/office/drawing/2014/main" id="{33C59C0B-D009-42BB-BDAF-A08A9EDFB43A}"/>
              </a:ext>
            </a:extLst>
          </p:cNvPr>
          <p:cNvGrpSpPr/>
          <p:nvPr/>
        </p:nvGrpSpPr>
        <p:grpSpPr>
          <a:xfrm rot="10800000">
            <a:off x="-5573056" y="6167362"/>
            <a:ext cx="11817500" cy="359154"/>
            <a:chOff x="2781300" y="3429000"/>
            <a:chExt cx="11817500" cy="359154"/>
          </a:xfrm>
        </p:grpSpPr>
        <p:sp>
          <p:nvSpPr>
            <p:cNvPr id="56" name="Forma libre: Forma 8">
              <a:extLst>
                <a:ext uri="{FF2B5EF4-FFF2-40B4-BE49-F238E27FC236}">
                  <a16:creationId xmlns:a16="http://schemas.microsoft.com/office/drawing/2014/main" id="{1D9B5FE4-1BE2-4C99-8553-67EB0A722F93}"/>
                </a:ext>
              </a:extLst>
            </p:cNvPr>
            <p:cNvSpPr/>
            <p:nvPr/>
          </p:nvSpPr>
          <p:spPr>
            <a:xfrm>
              <a:off x="2781300" y="3429000"/>
              <a:ext cx="3914775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57" name="Forma libre: Forma 8">
              <a:extLst>
                <a:ext uri="{FF2B5EF4-FFF2-40B4-BE49-F238E27FC236}">
                  <a16:creationId xmlns:a16="http://schemas.microsoft.com/office/drawing/2014/main" id="{38AA6A60-0E33-4263-868B-53563B5531AB}"/>
                </a:ext>
              </a:extLst>
            </p:cNvPr>
            <p:cNvSpPr/>
            <p:nvPr/>
          </p:nvSpPr>
          <p:spPr>
            <a:xfrm rot="10800000">
              <a:off x="6696074" y="3429000"/>
              <a:ext cx="7902726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58" name="Subtítulo 4">
            <a:extLst>
              <a:ext uri="{FF2B5EF4-FFF2-40B4-BE49-F238E27FC236}">
                <a16:creationId xmlns:a16="http://schemas.microsoft.com/office/drawing/2014/main" id="{1CC28348-4EDF-47FD-9BFF-27FFC1660D34}"/>
              </a:ext>
            </a:extLst>
          </p:cNvPr>
          <p:cNvSpPr txBox="1">
            <a:spLocks/>
          </p:cNvSpPr>
          <p:nvPr/>
        </p:nvSpPr>
        <p:spPr>
          <a:xfrm>
            <a:off x="-3637703" y="6218109"/>
            <a:ext cx="9702799" cy="31249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None/>
            </a:pPr>
            <a:r>
              <a:rPr lang="es-ES" sz="1400" b="1" dirty="0">
                <a:solidFill>
                  <a:schemeClr val="accent1"/>
                </a:solidFill>
              </a:rPr>
              <a:t>CABINA DE PINTURA</a:t>
            </a:r>
          </a:p>
          <a:p>
            <a:pPr marL="0" indent="0" algn="r">
              <a:buNone/>
            </a:pPr>
            <a:endParaRPr lang="es-ES" sz="1200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endParaRPr lang="es-ES" sz="1800" b="1" dirty="0">
              <a:solidFill>
                <a:schemeClr val="accent1"/>
              </a:solidFill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84DBA332-C2D3-46BA-BCAD-28AA28315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7682" y="1031097"/>
            <a:ext cx="3885181" cy="218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upo 43">
            <a:extLst>
              <a:ext uri="{FF2B5EF4-FFF2-40B4-BE49-F238E27FC236}">
                <a16:creationId xmlns:a16="http://schemas.microsoft.com/office/drawing/2014/main" id="{2EA68987-0C64-45D9-8E60-F4B795F7C0F1}"/>
              </a:ext>
            </a:extLst>
          </p:cNvPr>
          <p:cNvGrpSpPr/>
          <p:nvPr/>
        </p:nvGrpSpPr>
        <p:grpSpPr>
          <a:xfrm rot="10800000">
            <a:off x="-5450289" y="3138559"/>
            <a:ext cx="11817500" cy="359154"/>
            <a:chOff x="2781300" y="3429000"/>
            <a:chExt cx="11817500" cy="359154"/>
          </a:xfrm>
        </p:grpSpPr>
        <p:sp>
          <p:nvSpPr>
            <p:cNvPr id="45" name="Forma libre: Forma 8">
              <a:extLst>
                <a:ext uri="{FF2B5EF4-FFF2-40B4-BE49-F238E27FC236}">
                  <a16:creationId xmlns:a16="http://schemas.microsoft.com/office/drawing/2014/main" id="{BEC8C056-668E-4E50-A84B-B02FE08B9262}"/>
                </a:ext>
              </a:extLst>
            </p:cNvPr>
            <p:cNvSpPr/>
            <p:nvPr/>
          </p:nvSpPr>
          <p:spPr>
            <a:xfrm>
              <a:off x="2781300" y="3429000"/>
              <a:ext cx="3914775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46" name="Forma libre: Forma 8">
              <a:extLst>
                <a:ext uri="{FF2B5EF4-FFF2-40B4-BE49-F238E27FC236}">
                  <a16:creationId xmlns:a16="http://schemas.microsoft.com/office/drawing/2014/main" id="{4BEC2FCC-9AEA-4A39-9907-7D0B16BBC28E}"/>
                </a:ext>
              </a:extLst>
            </p:cNvPr>
            <p:cNvSpPr/>
            <p:nvPr/>
          </p:nvSpPr>
          <p:spPr>
            <a:xfrm rot="10800000">
              <a:off x="6696074" y="3429000"/>
              <a:ext cx="7902726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pic>
        <p:nvPicPr>
          <p:cNvPr id="43" name="Imagen 42" descr="C:\Users\tecnico2\AppData\Local\Microsoft\Windows\INetCache\Content.Word\20170125_162158.jpg">
            <a:extLst>
              <a:ext uri="{FF2B5EF4-FFF2-40B4-BE49-F238E27FC236}">
                <a16:creationId xmlns:a16="http://schemas.microsoft.com/office/drawing/2014/main" id="{E4222248-6DF2-424E-A7EA-0B65A22BD0EA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6422" y="929477"/>
            <a:ext cx="3739648" cy="238865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ubtítulo 4">
            <a:extLst>
              <a:ext uri="{FF2B5EF4-FFF2-40B4-BE49-F238E27FC236}">
                <a16:creationId xmlns:a16="http://schemas.microsoft.com/office/drawing/2014/main" id="{1DD13D8F-5C01-4D07-A33F-5144E1A7C231}"/>
              </a:ext>
            </a:extLst>
          </p:cNvPr>
          <p:cNvSpPr txBox="1">
            <a:spLocks/>
          </p:cNvSpPr>
          <p:nvPr/>
        </p:nvSpPr>
        <p:spPr>
          <a:xfrm>
            <a:off x="-3514936" y="3189306"/>
            <a:ext cx="9702799" cy="31249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None/>
            </a:pPr>
            <a:r>
              <a:rPr lang="es-ES" sz="1400" b="1" dirty="0">
                <a:solidFill>
                  <a:schemeClr val="accent1"/>
                </a:solidFill>
              </a:rPr>
              <a:t>ROBOT DE SOLDADURA PARA PIEZAS DE HASTA 20 t</a:t>
            </a:r>
            <a:endParaRPr lang="es-ES" sz="1200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endParaRPr lang="es-ES" sz="1800" b="1" dirty="0">
              <a:solidFill>
                <a:schemeClr val="accent1"/>
              </a:solidFill>
            </a:endParaRPr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A2A3A5CD-A7C8-4A77-BCFF-3249B2599686}"/>
              </a:ext>
            </a:extLst>
          </p:cNvPr>
          <p:cNvGrpSpPr/>
          <p:nvPr/>
        </p:nvGrpSpPr>
        <p:grpSpPr>
          <a:xfrm>
            <a:off x="6857079" y="3138559"/>
            <a:ext cx="11817500" cy="359154"/>
            <a:chOff x="2781300" y="3429000"/>
            <a:chExt cx="11817500" cy="359154"/>
          </a:xfrm>
        </p:grpSpPr>
        <p:sp>
          <p:nvSpPr>
            <p:cNvPr id="49" name="Forma libre: Forma 8">
              <a:extLst>
                <a:ext uri="{FF2B5EF4-FFF2-40B4-BE49-F238E27FC236}">
                  <a16:creationId xmlns:a16="http://schemas.microsoft.com/office/drawing/2014/main" id="{6524C8CA-9C81-48C8-9FCD-82547C3FCF61}"/>
                </a:ext>
              </a:extLst>
            </p:cNvPr>
            <p:cNvSpPr/>
            <p:nvPr/>
          </p:nvSpPr>
          <p:spPr>
            <a:xfrm>
              <a:off x="2781300" y="3429000"/>
              <a:ext cx="3914775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50" name="Forma libre: Forma 8">
              <a:extLst>
                <a:ext uri="{FF2B5EF4-FFF2-40B4-BE49-F238E27FC236}">
                  <a16:creationId xmlns:a16="http://schemas.microsoft.com/office/drawing/2014/main" id="{00B1D516-0E04-490A-AA1A-6A67A226D92D}"/>
                </a:ext>
              </a:extLst>
            </p:cNvPr>
            <p:cNvSpPr/>
            <p:nvPr/>
          </p:nvSpPr>
          <p:spPr>
            <a:xfrm rot="10800000">
              <a:off x="6696074" y="3429000"/>
              <a:ext cx="7902726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51" name="Subtítulo 4">
            <a:extLst>
              <a:ext uri="{FF2B5EF4-FFF2-40B4-BE49-F238E27FC236}">
                <a16:creationId xmlns:a16="http://schemas.microsoft.com/office/drawing/2014/main" id="{ECE0D813-CEF5-4174-9F59-8BEB584F0479}"/>
              </a:ext>
            </a:extLst>
          </p:cNvPr>
          <p:cNvSpPr txBox="1">
            <a:spLocks/>
          </p:cNvSpPr>
          <p:nvPr/>
        </p:nvSpPr>
        <p:spPr>
          <a:xfrm>
            <a:off x="7036426" y="3185220"/>
            <a:ext cx="9702799" cy="31249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s-ES" sz="1400" b="1" dirty="0">
                <a:solidFill>
                  <a:schemeClr val="accent1"/>
                </a:solidFill>
              </a:rPr>
              <a:t>MANDRINADORA 20 m</a:t>
            </a:r>
          </a:p>
          <a:p>
            <a:pPr marL="0" indent="0">
              <a:buNone/>
            </a:pPr>
            <a:endParaRPr lang="es-ES" sz="12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s-ES" sz="1800" b="1" dirty="0">
              <a:solidFill>
                <a:schemeClr val="accent1"/>
              </a:solidFill>
            </a:endParaRPr>
          </a:p>
        </p:txBody>
      </p:sp>
      <p:sp>
        <p:nvSpPr>
          <p:cNvPr id="60" name="Gráfico 33">
            <a:extLst>
              <a:ext uri="{FF2B5EF4-FFF2-40B4-BE49-F238E27FC236}">
                <a16:creationId xmlns:a16="http://schemas.microsoft.com/office/drawing/2014/main" id="{2997BD7A-5927-4D1A-BE05-5152ABE9F044}"/>
              </a:ext>
            </a:extLst>
          </p:cNvPr>
          <p:cNvSpPr/>
          <p:nvPr/>
        </p:nvSpPr>
        <p:spPr>
          <a:xfrm>
            <a:off x="-1896863" y="257077"/>
            <a:ext cx="5617963" cy="17646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6940B53B-D7EB-4994-8FD2-1DBF5FCAA700}"/>
              </a:ext>
            </a:extLst>
          </p:cNvPr>
          <p:cNvSpPr txBox="1">
            <a:spLocks/>
          </p:cNvSpPr>
          <p:nvPr/>
        </p:nvSpPr>
        <p:spPr>
          <a:xfrm>
            <a:off x="839830" y="-808045"/>
            <a:ext cx="10580860" cy="1442729"/>
          </a:xfrm>
          <a:prstGeom prst="rect">
            <a:avLst/>
          </a:prstGeom>
        </p:spPr>
        <p:txBody>
          <a:bodyPr rtlCol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500" b="1" cap="small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Medios Productivos</a:t>
            </a:r>
          </a:p>
        </p:txBody>
      </p:sp>
      <p:sp>
        <p:nvSpPr>
          <p:cNvPr id="62" name="Gráfico 33">
            <a:extLst>
              <a:ext uri="{FF2B5EF4-FFF2-40B4-BE49-F238E27FC236}">
                <a16:creationId xmlns:a16="http://schemas.microsoft.com/office/drawing/2014/main" id="{4DCA27B2-A053-4F0E-85CA-CD4522BCC939}"/>
              </a:ext>
            </a:extLst>
          </p:cNvPr>
          <p:cNvSpPr/>
          <p:nvPr/>
        </p:nvSpPr>
        <p:spPr>
          <a:xfrm rot="10800000">
            <a:off x="8470902" y="257075"/>
            <a:ext cx="5642344" cy="176463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grpSp>
        <p:nvGrpSpPr>
          <p:cNvPr id="83" name="Grupo 82">
            <a:extLst>
              <a:ext uri="{FF2B5EF4-FFF2-40B4-BE49-F238E27FC236}">
                <a16:creationId xmlns:a16="http://schemas.microsoft.com/office/drawing/2014/main" id="{BE5DC6B6-ABB2-425B-B273-F97A1D0C5DFF}"/>
              </a:ext>
            </a:extLst>
          </p:cNvPr>
          <p:cNvGrpSpPr/>
          <p:nvPr/>
        </p:nvGrpSpPr>
        <p:grpSpPr>
          <a:xfrm>
            <a:off x="10693400" y="-362198"/>
            <a:ext cx="2199425" cy="2006116"/>
            <a:chOff x="10693400" y="-362198"/>
            <a:chExt cx="2199425" cy="2006116"/>
          </a:xfrm>
        </p:grpSpPr>
        <p:grpSp>
          <p:nvGrpSpPr>
            <p:cNvPr id="84" name="Grupo 83">
              <a:extLst>
                <a:ext uri="{FF2B5EF4-FFF2-40B4-BE49-F238E27FC236}">
                  <a16:creationId xmlns:a16="http://schemas.microsoft.com/office/drawing/2014/main" id="{1CA66EEB-A48F-4BF3-83E2-52D9D3232528}"/>
                </a:ext>
              </a:extLst>
            </p:cNvPr>
            <p:cNvGrpSpPr/>
            <p:nvPr/>
          </p:nvGrpSpPr>
          <p:grpSpPr>
            <a:xfrm>
              <a:off x="10693400" y="7631"/>
              <a:ext cx="2199425" cy="1636287"/>
              <a:chOff x="9999818" y="301226"/>
              <a:chExt cx="2199425" cy="1636287"/>
            </a:xfrm>
          </p:grpSpPr>
          <p:grpSp>
            <p:nvGrpSpPr>
              <p:cNvPr id="89" name="Grupo 88">
                <a:extLst>
                  <a:ext uri="{FF2B5EF4-FFF2-40B4-BE49-F238E27FC236}">
                    <a16:creationId xmlns:a16="http://schemas.microsoft.com/office/drawing/2014/main" id="{D836F792-8F95-4258-B91C-213E9FEFD325}"/>
                  </a:ext>
                </a:extLst>
              </p:cNvPr>
              <p:cNvGrpSpPr/>
              <p:nvPr/>
            </p:nvGrpSpPr>
            <p:grpSpPr>
              <a:xfrm>
                <a:off x="9999818" y="301226"/>
                <a:ext cx="2199425" cy="1636287"/>
                <a:chOff x="9999818" y="301226"/>
                <a:chExt cx="2199425" cy="1636287"/>
              </a:xfrm>
            </p:grpSpPr>
            <p:sp>
              <p:nvSpPr>
                <p:cNvPr id="93" name="Forma libre: Forma 42">
                  <a:extLst>
                    <a:ext uri="{FF2B5EF4-FFF2-40B4-BE49-F238E27FC236}">
                      <a16:creationId xmlns:a16="http://schemas.microsoft.com/office/drawing/2014/main" id="{43F34BD3-BD39-49F0-88B8-9636BD12235F}"/>
                    </a:ext>
                  </a:extLst>
                </p:cNvPr>
                <p:cNvSpPr/>
                <p:nvPr/>
              </p:nvSpPr>
              <p:spPr>
                <a:xfrm>
                  <a:off x="10019361" y="321414"/>
                  <a:ext cx="2178175" cy="1593786"/>
                </a:xfrm>
                <a:custGeom>
                  <a:avLst/>
                  <a:gdLst>
                    <a:gd name="connsiteX0" fmla="*/ 231247 w 2178174"/>
                    <a:gd name="connsiteY0" fmla="*/ 950428 h 1593786"/>
                    <a:gd name="connsiteX1" fmla="*/ 45305 w 2178174"/>
                    <a:gd name="connsiteY1" fmla="*/ 1404126 h 1593786"/>
                    <a:gd name="connsiteX2" fmla="*/ 50617 w 2178174"/>
                    <a:gd name="connsiteY2" fmla="*/ 1415814 h 1593786"/>
                    <a:gd name="connsiteX3" fmla="*/ 529816 w 2178174"/>
                    <a:gd name="connsiteY3" fmla="*/ 1547566 h 1593786"/>
                    <a:gd name="connsiteX4" fmla="*/ 2173541 w 2178174"/>
                    <a:gd name="connsiteY4" fmla="*/ 749611 h 1593786"/>
                    <a:gd name="connsiteX5" fmla="*/ 2173541 w 2178174"/>
                    <a:gd name="connsiteY5" fmla="*/ 7969 h 1593786"/>
                    <a:gd name="connsiteX6" fmla="*/ 231247 w 2178174"/>
                    <a:gd name="connsiteY6" fmla="*/ 950428 h 15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78174" h="1593786">
                      <a:moveTo>
                        <a:pt x="231247" y="950428"/>
                      </a:moveTo>
                      <a:cubicBezTo>
                        <a:pt x="231247" y="950428"/>
                        <a:pt x="-101324" y="1111932"/>
                        <a:pt x="45305" y="1404126"/>
                      </a:cubicBezTo>
                      <a:lnTo>
                        <a:pt x="50617" y="1415814"/>
                      </a:lnTo>
                      <a:cubicBezTo>
                        <a:pt x="50617" y="1415814"/>
                        <a:pt x="197246" y="1708008"/>
                        <a:pt x="529816" y="1547566"/>
                      </a:cubicBezTo>
                      <a:lnTo>
                        <a:pt x="2173541" y="749611"/>
                      </a:lnTo>
                      <a:lnTo>
                        <a:pt x="2173541" y="7969"/>
                      </a:lnTo>
                      <a:lnTo>
                        <a:pt x="231247" y="9504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  <p:sp>
              <p:nvSpPr>
                <p:cNvPr id="94" name="Forma libre: Forma 46">
                  <a:extLst>
                    <a:ext uri="{FF2B5EF4-FFF2-40B4-BE49-F238E27FC236}">
                      <a16:creationId xmlns:a16="http://schemas.microsoft.com/office/drawing/2014/main" id="{0E888136-1548-4405-885F-4FC787F05FFF}"/>
                    </a:ext>
                  </a:extLst>
                </p:cNvPr>
                <p:cNvSpPr/>
                <p:nvPr/>
              </p:nvSpPr>
              <p:spPr>
                <a:xfrm>
                  <a:off x="9999818" y="301226"/>
                  <a:ext cx="2199425" cy="1636287"/>
                </a:xfrm>
                <a:custGeom>
                  <a:avLst/>
                  <a:gdLst>
                    <a:gd name="connsiteX0" fmla="*/ 538733 w 2199425"/>
                    <a:gd name="connsiteY0" fmla="*/ 1550754 h 1636287"/>
                    <a:gd name="connsiteX1" fmla="*/ 86098 w 2199425"/>
                    <a:gd name="connsiteY1" fmla="*/ 1428564 h 1636287"/>
                    <a:gd name="connsiteX2" fmla="*/ 80785 w 2199425"/>
                    <a:gd name="connsiteY2" fmla="*/ 1416876 h 1636287"/>
                    <a:gd name="connsiteX3" fmla="*/ 115848 w 2199425"/>
                    <a:gd name="connsiteY3" fmla="*/ 1102369 h 1636287"/>
                    <a:gd name="connsiteX4" fmla="*/ 257164 w 2199425"/>
                    <a:gd name="connsiteY4" fmla="*/ 988679 h 1636287"/>
                    <a:gd name="connsiteX5" fmla="*/ 2193084 w 2199425"/>
                    <a:gd name="connsiteY5" fmla="*/ 49407 h 1636287"/>
                    <a:gd name="connsiteX6" fmla="*/ 2193084 w 2199425"/>
                    <a:gd name="connsiteY6" fmla="*/ 7969 h 1636287"/>
                    <a:gd name="connsiteX7" fmla="*/ 241226 w 2199425"/>
                    <a:gd name="connsiteY7" fmla="*/ 954678 h 1636287"/>
                    <a:gd name="connsiteX8" fmla="*/ 23409 w 2199425"/>
                    <a:gd name="connsiteY8" fmla="*/ 1187371 h 1636287"/>
                    <a:gd name="connsiteX9" fmla="*/ 47847 w 2199425"/>
                    <a:gd name="connsiteY9" fmla="*/ 1433876 h 1636287"/>
                    <a:gd name="connsiteX10" fmla="*/ 53160 w 2199425"/>
                    <a:gd name="connsiteY10" fmla="*/ 1445564 h 1636287"/>
                    <a:gd name="connsiteX11" fmla="*/ 358104 w 2199425"/>
                    <a:gd name="connsiteY11" fmla="*/ 1635756 h 1636287"/>
                    <a:gd name="connsiteX12" fmla="*/ 555734 w 2199425"/>
                    <a:gd name="connsiteY12" fmla="*/ 1585817 h 1636287"/>
                    <a:gd name="connsiteX13" fmla="*/ 2193084 w 2199425"/>
                    <a:gd name="connsiteY13" fmla="*/ 789987 h 1636287"/>
                    <a:gd name="connsiteX14" fmla="*/ 2193084 w 2199425"/>
                    <a:gd name="connsiteY14" fmla="*/ 748548 h 1636287"/>
                    <a:gd name="connsiteX15" fmla="*/ 538733 w 2199425"/>
                    <a:gd name="connsiteY15" fmla="*/ 1550754 h 1636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199425" h="1636287">
                      <a:moveTo>
                        <a:pt x="538733" y="1550754"/>
                      </a:moveTo>
                      <a:cubicBezTo>
                        <a:pt x="228476" y="1701633"/>
                        <a:pt x="90348" y="1439189"/>
                        <a:pt x="86098" y="1428564"/>
                      </a:cubicBezTo>
                      <a:lnTo>
                        <a:pt x="80785" y="1416876"/>
                      </a:lnTo>
                      <a:cubicBezTo>
                        <a:pt x="24471" y="1303186"/>
                        <a:pt x="35097" y="1196934"/>
                        <a:pt x="115848" y="1102369"/>
                      </a:cubicBezTo>
                      <a:cubicBezTo>
                        <a:pt x="176412" y="1030117"/>
                        <a:pt x="256102" y="989741"/>
                        <a:pt x="257164" y="988679"/>
                      </a:cubicBezTo>
                      <a:lnTo>
                        <a:pt x="2193084" y="49407"/>
                      </a:lnTo>
                      <a:lnTo>
                        <a:pt x="2193084" y="7969"/>
                      </a:lnTo>
                      <a:lnTo>
                        <a:pt x="241226" y="954678"/>
                      </a:lnTo>
                      <a:cubicBezTo>
                        <a:pt x="234851" y="958928"/>
                        <a:pt x="74410" y="1037555"/>
                        <a:pt x="23409" y="1187371"/>
                      </a:cubicBezTo>
                      <a:cubicBezTo>
                        <a:pt x="-3154" y="1265998"/>
                        <a:pt x="4283" y="1348875"/>
                        <a:pt x="47847" y="1433876"/>
                      </a:cubicBezTo>
                      <a:lnTo>
                        <a:pt x="53160" y="1445564"/>
                      </a:lnTo>
                      <a:cubicBezTo>
                        <a:pt x="53160" y="1447689"/>
                        <a:pt x="150912" y="1635756"/>
                        <a:pt x="358104" y="1635756"/>
                      </a:cubicBezTo>
                      <a:cubicBezTo>
                        <a:pt x="415480" y="1635756"/>
                        <a:pt x="481357" y="1621943"/>
                        <a:pt x="555734" y="1585817"/>
                      </a:cubicBezTo>
                      <a:lnTo>
                        <a:pt x="2193084" y="789987"/>
                      </a:lnTo>
                      <a:lnTo>
                        <a:pt x="2193084" y="748548"/>
                      </a:lnTo>
                      <a:lnTo>
                        <a:pt x="538733" y="155075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</p:grpSp>
          <p:grpSp>
            <p:nvGrpSpPr>
              <p:cNvPr id="90" name="Grupo 89">
                <a:extLst>
                  <a:ext uri="{FF2B5EF4-FFF2-40B4-BE49-F238E27FC236}">
                    <a16:creationId xmlns:a16="http://schemas.microsoft.com/office/drawing/2014/main" id="{FB37DD13-1D29-449D-8456-2CBDB0C37B7C}"/>
                  </a:ext>
                </a:extLst>
              </p:cNvPr>
              <p:cNvGrpSpPr/>
              <p:nvPr/>
            </p:nvGrpSpPr>
            <p:grpSpPr>
              <a:xfrm>
                <a:off x="11110209" y="1128932"/>
                <a:ext cx="1083775" cy="775643"/>
                <a:chOff x="11110209" y="1128932"/>
                <a:chExt cx="1083775" cy="775643"/>
              </a:xfrm>
            </p:grpSpPr>
            <p:sp>
              <p:nvSpPr>
                <p:cNvPr id="91" name="Forma libre: Forma 44">
                  <a:extLst>
                    <a:ext uri="{FF2B5EF4-FFF2-40B4-BE49-F238E27FC236}">
                      <a16:creationId xmlns:a16="http://schemas.microsoft.com/office/drawing/2014/main" id="{B23C7E93-C3EE-4B58-9D29-5061ECA158BF}"/>
                    </a:ext>
                  </a:extLst>
                </p:cNvPr>
                <p:cNvSpPr/>
                <p:nvPr/>
              </p:nvSpPr>
              <p:spPr>
                <a:xfrm>
                  <a:off x="11129787" y="1146995"/>
                  <a:ext cx="1062524" cy="743767"/>
                </a:xfrm>
                <a:custGeom>
                  <a:avLst/>
                  <a:gdLst>
                    <a:gd name="connsiteX0" fmla="*/ 1064178 w 1062524"/>
                    <a:gd name="connsiteY0" fmla="*/ 7969 h 743766"/>
                    <a:gd name="connsiteX1" fmla="*/ 91968 w 1062524"/>
                    <a:gd name="connsiteY1" fmla="*/ 480792 h 743766"/>
                    <a:gd name="connsiteX2" fmla="*/ 22904 w 1062524"/>
                    <a:gd name="connsiteY2" fmla="*/ 658234 h 743766"/>
                    <a:gd name="connsiteX3" fmla="*/ 25029 w 1062524"/>
                    <a:gd name="connsiteY3" fmla="*/ 663546 h 743766"/>
                    <a:gd name="connsiteX4" fmla="*/ 209908 w 1062524"/>
                    <a:gd name="connsiteY4" fmla="*/ 718798 h 743766"/>
                    <a:gd name="connsiteX5" fmla="*/ 1064178 w 1062524"/>
                    <a:gd name="connsiteY5" fmla="*/ 302288 h 743766"/>
                    <a:gd name="connsiteX6" fmla="*/ 1064178 w 1062524"/>
                    <a:gd name="connsiteY6" fmla="*/ 7969 h 743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524" h="743766">
                      <a:moveTo>
                        <a:pt x="1064178" y="7969"/>
                      </a:moveTo>
                      <a:lnTo>
                        <a:pt x="91968" y="480792"/>
                      </a:lnTo>
                      <a:cubicBezTo>
                        <a:pt x="91968" y="480792"/>
                        <a:pt x="-34472" y="543481"/>
                        <a:pt x="22904" y="658234"/>
                      </a:cubicBezTo>
                      <a:lnTo>
                        <a:pt x="25029" y="663546"/>
                      </a:lnTo>
                      <a:cubicBezTo>
                        <a:pt x="25029" y="663546"/>
                        <a:pt x="82405" y="780424"/>
                        <a:pt x="209908" y="718798"/>
                      </a:cubicBezTo>
                      <a:lnTo>
                        <a:pt x="1064178" y="302288"/>
                      </a:lnTo>
                      <a:lnTo>
                        <a:pt x="1064178" y="796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  <p:sp>
              <p:nvSpPr>
                <p:cNvPr id="92" name="Forma libre: Forma 45">
                  <a:extLst>
                    <a:ext uri="{FF2B5EF4-FFF2-40B4-BE49-F238E27FC236}">
                      <a16:creationId xmlns:a16="http://schemas.microsoft.com/office/drawing/2014/main" id="{35F55C6E-4D51-4D9B-9021-EB4DBF8D0DD1}"/>
                    </a:ext>
                  </a:extLst>
                </p:cNvPr>
                <p:cNvSpPr/>
                <p:nvPr/>
              </p:nvSpPr>
              <p:spPr>
                <a:xfrm>
                  <a:off x="11110209" y="1128932"/>
                  <a:ext cx="1083775" cy="775643"/>
                </a:xfrm>
                <a:custGeom>
                  <a:avLst/>
                  <a:gdLst>
                    <a:gd name="connsiteX0" fmla="*/ 219924 w 1083774"/>
                    <a:gd name="connsiteY0" fmla="*/ 719860 h 775642"/>
                    <a:gd name="connsiteX1" fmla="*/ 60545 w 1083774"/>
                    <a:gd name="connsiteY1" fmla="*/ 674172 h 775642"/>
                    <a:gd name="connsiteX2" fmla="*/ 58420 w 1083774"/>
                    <a:gd name="connsiteY2" fmla="*/ 668859 h 775642"/>
                    <a:gd name="connsiteX3" fmla="*/ 118984 w 1083774"/>
                    <a:gd name="connsiteY3" fmla="*/ 515856 h 775642"/>
                    <a:gd name="connsiteX4" fmla="*/ 1083756 w 1083774"/>
                    <a:gd name="connsiteY4" fmla="*/ 48345 h 775642"/>
                    <a:gd name="connsiteX5" fmla="*/ 1083756 w 1083774"/>
                    <a:gd name="connsiteY5" fmla="*/ 7969 h 775642"/>
                    <a:gd name="connsiteX6" fmla="*/ 103046 w 1083774"/>
                    <a:gd name="connsiteY6" fmla="*/ 482917 h 775642"/>
                    <a:gd name="connsiteX7" fmla="*/ 14856 w 1083774"/>
                    <a:gd name="connsiteY7" fmla="*/ 578544 h 775642"/>
                    <a:gd name="connsiteX8" fmla="*/ 24419 w 1083774"/>
                    <a:gd name="connsiteY8" fmla="*/ 686922 h 775642"/>
                    <a:gd name="connsiteX9" fmla="*/ 26544 w 1083774"/>
                    <a:gd name="connsiteY9" fmla="*/ 692234 h 775642"/>
                    <a:gd name="connsiteX10" fmla="*/ 157235 w 1083774"/>
                    <a:gd name="connsiteY10" fmla="*/ 775111 h 775642"/>
                    <a:gd name="connsiteX11" fmla="*/ 236924 w 1083774"/>
                    <a:gd name="connsiteY11" fmla="*/ 754923 h 775642"/>
                    <a:gd name="connsiteX12" fmla="*/ 1083756 w 1083774"/>
                    <a:gd name="connsiteY12" fmla="*/ 344789 h 775642"/>
                    <a:gd name="connsiteX13" fmla="*/ 1083756 w 1083774"/>
                    <a:gd name="connsiteY13" fmla="*/ 301226 h 775642"/>
                    <a:gd name="connsiteX14" fmla="*/ 219924 w 1083774"/>
                    <a:gd name="connsiteY14" fmla="*/ 719860 h 77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83774" h="775642">
                      <a:moveTo>
                        <a:pt x="219924" y="719860"/>
                      </a:moveTo>
                      <a:cubicBezTo>
                        <a:pt x="112609" y="771924"/>
                        <a:pt x="65858" y="683734"/>
                        <a:pt x="60545" y="674172"/>
                      </a:cubicBezTo>
                      <a:lnTo>
                        <a:pt x="58420" y="668859"/>
                      </a:lnTo>
                      <a:cubicBezTo>
                        <a:pt x="9544" y="571107"/>
                        <a:pt x="114734" y="519043"/>
                        <a:pt x="118984" y="515856"/>
                      </a:cubicBezTo>
                      <a:lnTo>
                        <a:pt x="1083756" y="48345"/>
                      </a:lnTo>
                      <a:lnTo>
                        <a:pt x="1083756" y="7969"/>
                      </a:lnTo>
                      <a:lnTo>
                        <a:pt x="103046" y="482917"/>
                      </a:lnTo>
                      <a:cubicBezTo>
                        <a:pt x="100921" y="483980"/>
                        <a:pt x="36107" y="516918"/>
                        <a:pt x="14856" y="578544"/>
                      </a:cubicBezTo>
                      <a:cubicBezTo>
                        <a:pt x="3169" y="613608"/>
                        <a:pt x="6356" y="649733"/>
                        <a:pt x="24419" y="686922"/>
                      </a:cubicBezTo>
                      <a:lnTo>
                        <a:pt x="26544" y="692234"/>
                      </a:lnTo>
                      <a:cubicBezTo>
                        <a:pt x="44607" y="726235"/>
                        <a:pt x="88171" y="775111"/>
                        <a:pt x="157235" y="775111"/>
                      </a:cubicBezTo>
                      <a:cubicBezTo>
                        <a:pt x="180610" y="775111"/>
                        <a:pt x="207173" y="768736"/>
                        <a:pt x="236924" y="754923"/>
                      </a:cubicBezTo>
                      <a:lnTo>
                        <a:pt x="1083756" y="344789"/>
                      </a:lnTo>
                      <a:lnTo>
                        <a:pt x="1083756" y="301226"/>
                      </a:lnTo>
                      <a:lnTo>
                        <a:pt x="219924" y="71986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</p:grpSp>
        </p:grpSp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4D3C0862-8439-427A-8017-80F2642CD661}"/>
                </a:ext>
              </a:extLst>
            </p:cNvPr>
            <p:cNvGrpSpPr/>
            <p:nvPr/>
          </p:nvGrpSpPr>
          <p:grpSpPr>
            <a:xfrm>
              <a:off x="10767231" y="-362198"/>
              <a:ext cx="1438402" cy="1542146"/>
              <a:chOff x="9671442" y="3756290"/>
              <a:chExt cx="2428595" cy="2603756"/>
            </a:xfrm>
          </p:grpSpPr>
          <p:sp>
            <p:nvSpPr>
              <p:cNvPr id="87" name="Forma libre: Forma 46">
                <a:extLst>
                  <a:ext uri="{FF2B5EF4-FFF2-40B4-BE49-F238E27FC236}">
                    <a16:creationId xmlns:a16="http://schemas.microsoft.com/office/drawing/2014/main" id="{1F3E19E0-D936-4AE6-A029-022D9F7B591E}"/>
                  </a:ext>
                </a:extLst>
              </p:cNvPr>
              <p:cNvSpPr/>
              <p:nvPr/>
            </p:nvSpPr>
            <p:spPr>
              <a:xfrm>
                <a:off x="9686798" y="3772166"/>
                <a:ext cx="2413239" cy="2578354"/>
              </a:xfrm>
              <a:custGeom>
                <a:avLst/>
                <a:gdLst>
                  <a:gd name="connsiteX0" fmla="*/ 2408354 w 2413237"/>
                  <a:gd name="connsiteY0" fmla="*/ 12701 h 2578353"/>
                  <a:gd name="connsiteX1" fmla="*/ 487924 w 2413237"/>
                  <a:gd name="connsiteY1" fmla="*/ 960215 h 2578353"/>
                  <a:gd name="connsiteX2" fmla="*/ 113238 w 2413237"/>
                  <a:gd name="connsiteY2" fmla="*/ 2062683 h 2578353"/>
                  <a:gd name="connsiteX3" fmla="*/ 127209 w 2413237"/>
                  <a:gd name="connsiteY3" fmla="*/ 2090626 h 2578353"/>
                  <a:gd name="connsiteX4" fmla="*/ 1229678 w 2413237"/>
                  <a:gd name="connsiteY4" fmla="*/ 2465313 h 2578353"/>
                  <a:gd name="connsiteX5" fmla="*/ 2408354 w 2413237"/>
                  <a:gd name="connsiteY5" fmla="*/ 1883595 h 2578353"/>
                  <a:gd name="connsiteX6" fmla="*/ 2408354 w 2413237"/>
                  <a:gd name="connsiteY6" fmla="*/ 12701 h 257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3237" h="2578353">
                    <a:moveTo>
                      <a:pt x="2408354" y="12701"/>
                    </a:moveTo>
                    <a:lnTo>
                      <a:pt x="487924" y="960215"/>
                    </a:lnTo>
                    <a:cubicBezTo>
                      <a:pt x="487924" y="960215"/>
                      <a:pt x="-250018" y="1324740"/>
                      <a:pt x="113238" y="2062683"/>
                    </a:cubicBezTo>
                    <a:lnTo>
                      <a:pt x="127209" y="2090626"/>
                    </a:lnTo>
                    <a:cubicBezTo>
                      <a:pt x="127209" y="2090626"/>
                      <a:pt x="491735" y="2828568"/>
                      <a:pt x="1229678" y="2465313"/>
                    </a:cubicBezTo>
                    <a:lnTo>
                      <a:pt x="2408354" y="1883595"/>
                    </a:lnTo>
                    <a:lnTo>
                      <a:pt x="2408354" y="12701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88" name="Forma libre: Forma 43">
                <a:extLst>
                  <a:ext uri="{FF2B5EF4-FFF2-40B4-BE49-F238E27FC236}">
                    <a16:creationId xmlns:a16="http://schemas.microsoft.com/office/drawing/2014/main" id="{A139B1A9-1323-4EF9-9DB1-4045E5268DCE}"/>
                  </a:ext>
                </a:extLst>
              </p:cNvPr>
              <p:cNvSpPr/>
              <p:nvPr/>
            </p:nvSpPr>
            <p:spPr>
              <a:xfrm>
                <a:off x="9671442" y="3756290"/>
                <a:ext cx="2425939" cy="2603756"/>
              </a:xfrm>
              <a:custGeom>
                <a:avLst/>
                <a:gdLst>
                  <a:gd name="connsiteX0" fmla="*/ 2423711 w 2425938"/>
                  <a:gd name="connsiteY0" fmla="*/ 1877880 h 2603756"/>
                  <a:gd name="connsiteX1" fmla="*/ 1236144 w 2425938"/>
                  <a:gd name="connsiteY1" fmla="*/ 2463408 h 2603756"/>
                  <a:gd name="connsiteX2" fmla="*/ 429615 w 2425938"/>
                  <a:gd name="connsiteY2" fmla="*/ 2415143 h 2603756"/>
                  <a:gd name="connsiteX3" fmla="*/ 160348 w 2425938"/>
                  <a:gd name="connsiteY3" fmla="*/ 2097612 h 2603756"/>
                  <a:gd name="connsiteX4" fmla="*/ 146377 w 2425938"/>
                  <a:gd name="connsiteY4" fmla="*/ 2069669 h 2603756"/>
                  <a:gd name="connsiteX5" fmla="*/ 194642 w 2425938"/>
                  <a:gd name="connsiteY5" fmla="*/ 1263139 h 2603756"/>
                  <a:gd name="connsiteX6" fmla="*/ 512173 w 2425938"/>
                  <a:gd name="connsiteY6" fmla="*/ 993873 h 2603756"/>
                  <a:gd name="connsiteX7" fmla="*/ 2423711 w 2425938"/>
                  <a:gd name="connsiteY7" fmla="*/ 51440 h 2603756"/>
                  <a:gd name="connsiteX8" fmla="*/ 2423711 w 2425938"/>
                  <a:gd name="connsiteY8" fmla="*/ 9526 h 2603756"/>
                  <a:gd name="connsiteX9" fmla="*/ 494391 w 2425938"/>
                  <a:gd name="connsiteY9" fmla="*/ 960850 h 2603756"/>
                  <a:gd name="connsiteX10" fmla="*/ 164159 w 2425938"/>
                  <a:gd name="connsiteY10" fmla="*/ 1240277 h 2603756"/>
                  <a:gd name="connsiteX11" fmla="*/ 112083 w 2425938"/>
                  <a:gd name="connsiteY11" fmla="*/ 2088721 h 2603756"/>
                  <a:gd name="connsiteX12" fmla="*/ 126055 w 2425938"/>
                  <a:gd name="connsiteY12" fmla="*/ 2116664 h 2603756"/>
                  <a:gd name="connsiteX13" fmla="*/ 405483 w 2425938"/>
                  <a:gd name="connsiteY13" fmla="*/ 2446896 h 2603756"/>
                  <a:gd name="connsiteX14" fmla="*/ 851296 w 2425938"/>
                  <a:gd name="connsiteY14" fmla="*/ 2601851 h 2603756"/>
                  <a:gd name="connsiteX15" fmla="*/ 1252656 w 2425938"/>
                  <a:gd name="connsiteY15" fmla="*/ 2498971 h 2603756"/>
                  <a:gd name="connsiteX16" fmla="*/ 2422441 w 2425938"/>
                  <a:gd name="connsiteY16" fmla="*/ 1922334 h 2603756"/>
                  <a:gd name="connsiteX17" fmla="*/ 2422441 w 2425938"/>
                  <a:gd name="connsiteY17" fmla="*/ 1877880 h 2603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25938" h="2603756">
                    <a:moveTo>
                      <a:pt x="2423711" y="1877880"/>
                    </a:moveTo>
                    <a:lnTo>
                      <a:pt x="1236144" y="2463408"/>
                    </a:lnTo>
                    <a:cubicBezTo>
                      <a:pt x="937665" y="2610742"/>
                      <a:pt x="665858" y="2594231"/>
                      <a:pt x="429615" y="2415143"/>
                    </a:cubicBezTo>
                    <a:cubicBezTo>
                      <a:pt x="251797" y="2280510"/>
                      <a:pt x="160348" y="2098882"/>
                      <a:pt x="160348" y="2097612"/>
                    </a:cubicBezTo>
                    <a:lnTo>
                      <a:pt x="146377" y="2069669"/>
                    </a:lnTo>
                    <a:cubicBezTo>
                      <a:pt x="-957" y="1771190"/>
                      <a:pt x="15554" y="1499383"/>
                      <a:pt x="194642" y="1263139"/>
                    </a:cubicBezTo>
                    <a:cubicBezTo>
                      <a:pt x="329275" y="1085322"/>
                      <a:pt x="509632" y="995143"/>
                      <a:pt x="512173" y="993873"/>
                    </a:cubicBezTo>
                    <a:lnTo>
                      <a:pt x="2423711" y="51440"/>
                    </a:lnTo>
                    <a:lnTo>
                      <a:pt x="2423711" y="9526"/>
                    </a:lnTo>
                    <a:lnTo>
                      <a:pt x="494391" y="960850"/>
                    </a:lnTo>
                    <a:cubicBezTo>
                      <a:pt x="486770" y="964660"/>
                      <a:pt x="303873" y="1056109"/>
                      <a:pt x="164159" y="1240277"/>
                    </a:cubicBezTo>
                    <a:cubicBezTo>
                      <a:pt x="34606" y="1411744"/>
                      <a:pt x="-80976" y="1697522"/>
                      <a:pt x="112083" y="2088721"/>
                    </a:cubicBezTo>
                    <a:lnTo>
                      <a:pt x="126055" y="2116664"/>
                    </a:lnTo>
                    <a:cubicBezTo>
                      <a:pt x="129865" y="2124284"/>
                      <a:pt x="221315" y="2307182"/>
                      <a:pt x="405483" y="2446896"/>
                    </a:cubicBezTo>
                    <a:cubicBezTo>
                      <a:pt x="510903" y="2526914"/>
                      <a:pt x="660778" y="2601851"/>
                      <a:pt x="851296" y="2601851"/>
                    </a:cubicBezTo>
                    <a:cubicBezTo>
                      <a:pt x="969418" y="2601851"/>
                      <a:pt x="1104052" y="2572638"/>
                      <a:pt x="1252656" y="2498971"/>
                    </a:cubicBezTo>
                    <a:lnTo>
                      <a:pt x="2422441" y="1922334"/>
                    </a:lnTo>
                    <a:lnTo>
                      <a:pt x="2422441" y="187788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pic>
          <p:nvPicPr>
            <p:cNvPr id="86" name="Imagen 85">
              <a:extLst>
                <a:ext uri="{FF2B5EF4-FFF2-40B4-BE49-F238E27FC236}">
                  <a16:creationId xmlns:a16="http://schemas.microsoft.com/office/drawing/2014/main" id="{CEF6EEF8-22BA-4BA4-BDBC-DCBA5B858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9997" y="343322"/>
              <a:ext cx="660034" cy="544912"/>
            </a:xfrm>
            <a:prstGeom prst="rect">
              <a:avLst/>
            </a:prstGeom>
          </p:spPr>
        </p:pic>
      </p:grpSp>
      <p:grpSp>
        <p:nvGrpSpPr>
          <p:cNvPr id="161" name="Grupo 160">
            <a:extLst>
              <a:ext uri="{FF2B5EF4-FFF2-40B4-BE49-F238E27FC236}">
                <a16:creationId xmlns:a16="http://schemas.microsoft.com/office/drawing/2014/main" id="{7535E5AE-03B7-4971-A942-72D804A0BEAB}"/>
              </a:ext>
            </a:extLst>
          </p:cNvPr>
          <p:cNvGrpSpPr/>
          <p:nvPr/>
        </p:nvGrpSpPr>
        <p:grpSpPr>
          <a:xfrm rot="10800000">
            <a:off x="-249588" y="5844275"/>
            <a:ext cx="1569616" cy="1388392"/>
            <a:chOff x="9999818" y="-7969"/>
            <a:chExt cx="2199425" cy="1945482"/>
          </a:xfrm>
        </p:grpSpPr>
        <p:grpSp>
          <p:nvGrpSpPr>
            <p:cNvPr id="162" name="Grupo 161">
              <a:extLst>
                <a:ext uri="{FF2B5EF4-FFF2-40B4-BE49-F238E27FC236}">
                  <a16:creationId xmlns:a16="http://schemas.microsoft.com/office/drawing/2014/main" id="{E0DBBF4E-AD6F-44E4-85C6-4F719283CD69}"/>
                </a:ext>
              </a:extLst>
            </p:cNvPr>
            <p:cNvGrpSpPr/>
            <p:nvPr/>
          </p:nvGrpSpPr>
          <p:grpSpPr>
            <a:xfrm>
              <a:off x="10717493" y="-7969"/>
              <a:ext cx="1475333" cy="1009398"/>
              <a:chOff x="10717493" y="-7969"/>
              <a:chExt cx="1475333" cy="1009398"/>
            </a:xfrm>
          </p:grpSpPr>
          <p:sp>
            <p:nvSpPr>
              <p:cNvPr id="169" name="Forma libre: Forma 41">
                <a:extLst>
                  <a:ext uri="{FF2B5EF4-FFF2-40B4-BE49-F238E27FC236}">
                    <a16:creationId xmlns:a16="http://schemas.microsoft.com/office/drawing/2014/main" id="{3281C9CA-345D-4D74-8843-1887A8E7D11A}"/>
                  </a:ext>
                </a:extLst>
              </p:cNvPr>
              <p:cNvSpPr/>
              <p:nvPr/>
            </p:nvSpPr>
            <p:spPr>
              <a:xfrm>
                <a:off x="10717493" y="-7969"/>
                <a:ext cx="1466283" cy="1009398"/>
              </a:xfrm>
              <a:custGeom>
                <a:avLst/>
                <a:gdLst>
                  <a:gd name="connsiteX0" fmla="*/ 1467972 w 1466283"/>
                  <a:gd name="connsiteY0" fmla="*/ 752798 h 1009397"/>
                  <a:gd name="connsiteX1" fmla="*/ 1221466 w 1466283"/>
                  <a:gd name="connsiteY1" fmla="*/ 871801 h 1009397"/>
                  <a:gd name="connsiteX2" fmla="*/ 425635 w 1466283"/>
                  <a:gd name="connsiteY2" fmla="*/ 821862 h 1009397"/>
                  <a:gd name="connsiteX3" fmla="*/ 158942 w 1466283"/>
                  <a:gd name="connsiteY3" fmla="*/ 510543 h 1009397"/>
                  <a:gd name="connsiteX4" fmla="*/ 145129 w 1466283"/>
                  <a:gd name="connsiteY4" fmla="*/ 482917 h 1009397"/>
                  <a:gd name="connsiteX5" fmla="*/ 52689 w 1466283"/>
                  <a:gd name="connsiteY5" fmla="*/ 7969 h 1009397"/>
                  <a:gd name="connsiteX6" fmla="*/ 14439 w 1466283"/>
                  <a:gd name="connsiteY6" fmla="*/ 7969 h 1009397"/>
                  <a:gd name="connsiteX7" fmla="*/ 111128 w 1466283"/>
                  <a:gd name="connsiteY7" fmla="*/ 499918 h 1009397"/>
                  <a:gd name="connsiteX8" fmla="*/ 124941 w 1466283"/>
                  <a:gd name="connsiteY8" fmla="*/ 527543 h 1009397"/>
                  <a:gd name="connsiteX9" fmla="*/ 402260 w 1466283"/>
                  <a:gd name="connsiteY9" fmla="*/ 851613 h 1009397"/>
                  <a:gd name="connsiteX10" fmla="*/ 845333 w 1466283"/>
                  <a:gd name="connsiteY10" fmla="*/ 1004617 h 1009397"/>
                  <a:gd name="connsiteX11" fmla="*/ 1238467 w 1466283"/>
                  <a:gd name="connsiteY11" fmla="*/ 906864 h 1009397"/>
                  <a:gd name="connsiteX12" fmla="*/ 1467972 w 1466283"/>
                  <a:gd name="connsiteY12" fmla="*/ 795299 h 1009397"/>
                  <a:gd name="connsiteX13" fmla="*/ 1467972 w 1466283"/>
                  <a:gd name="connsiteY13" fmla="*/ 752798 h 1009397"/>
                  <a:gd name="connsiteX14" fmla="*/ 1467972 w 1466283"/>
                  <a:gd name="connsiteY14" fmla="*/ 752798 h 1009397"/>
                  <a:gd name="connsiteX15" fmla="*/ 1467972 w 1466283"/>
                  <a:gd name="connsiteY15" fmla="*/ 752798 h 1009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66283" h="1009397">
                    <a:moveTo>
                      <a:pt x="1467972" y="752798"/>
                    </a:moveTo>
                    <a:lnTo>
                      <a:pt x="1221466" y="871801"/>
                    </a:lnTo>
                    <a:cubicBezTo>
                      <a:pt x="928209" y="1015242"/>
                      <a:pt x="660453" y="997179"/>
                      <a:pt x="425635" y="821862"/>
                    </a:cubicBezTo>
                    <a:cubicBezTo>
                      <a:pt x="250319" y="689047"/>
                      <a:pt x="158942" y="512668"/>
                      <a:pt x="158942" y="510543"/>
                    </a:cubicBezTo>
                    <a:lnTo>
                      <a:pt x="145129" y="482917"/>
                    </a:lnTo>
                    <a:cubicBezTo>
                      <a:pt x="61190" y="315038"/>
                      <a:pt x="29314" y="155660"/>
                      <a:pt x="52689" y="7969"/>
                    </a:cubicBezTo>
                    <a:lnTo>
                      <a:pt x="14439" y="7969"/>
                    </a:lnTo>
                    <a:cubicBezTo>
                      <a:pt x="-6812" y="163097"/>
                      <a:pt x="24001" y="327789"/>
                      <a:pt x="111128" y="499918"/>
                    </a:cubicBezTo>
                    <a:lnTo>
                      <a:pt x="124941" y="527543"/>
                    </a:lnTo>
                    <a:cubicBezTo>
                      <a:pt x="129191" y="534981"/>
                      <a:pt x="219506" y="714548"/>
                      <a:pt x="402260" y="851613"/>
                    </a:cubicBezTo>
                    <a:cubicBezTo>
                      <a:pt x="508512" y="931302"/>
                      <a:pt x="656203" y="1004617"/>
                      <a:pt x="845333" y="1004617"/>
                    </a:cubicBezTo>
                    <a:cubicBezTo>
                      <a:pt x="961148" y="1004617"/>
                      <a:pt x="1091838" y="976991"/>
                      <a:pt x="1238467" y="906864"/>
                    </a:cubicBezTo>
                    <a:lnTo>
                      <a:pt x="1467972" y="795299"/>
                    </a:lnTo>
                    <a:lnTo>
                      <a:pt x="1467972" y="752798"/>
                    </a:lnTo>
                    <a:lnTo>
                      <a:pt x="1467972" y="752798"/>
                    </a:lnTo>
                    <a:lnTo>
                      <a:pt x="1467972" y="752798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70" name="Forma libre: Forma 43">
                <a:extLst>
                  <a:ext uri="{FF2B5EF4-FFF2-40B4-BE49-F238E27FC236}">
                    <a16:creationId xmlns:a16="http://schemas.microsoft.com/office/drawing/2014/main" id="{FA53DD07-D5B8-4DAA-B4A8-A26C83ED6761}"/>
                  </a:ext>
                </a:extLst>
              </p:cNvPr>
              <p:cNvSpPr/>
              <p:nvPr/>
            </p:nvSpPr>
            <p:spPr>
              <a:xfrm>
                <a:off x="10737168" y="-7969"/>
                <a:ext cx="1455658" cy="839394"/>
              </a:xfrm>
              <a:custGeom>
                <a:avLst/>
                <a:gdLst>
                  <a:gd name="connsiteX0" fmla="*/ 123329 w 1455658"/>
                  <a:gd name="connsiteY0" fmla="*/ 521168 h 839394"/>
                  <a:gd name="connsiteX1" fmla="*/ 390022 w 1455658"/>
                  <a:gd name="connsiteY1" fmla="*/ 834613 h 839394"/>
                  <a:gd name="connsiteX2" fmla="*/ 1455734 w 1455658"/>
                  <a:gd name="connsiteY2" fmla="*/ 317163 h 839394"/>
                  <a:gd name="connsiteX3" fmla="*/ 1456797 w 1455658"/>
                  <a:gd name="connsiteY3" fmla="*/ 7969 h 839394"/>
                  <a:gd name="connsiteX4" fmla="*/ 14951 w 1455658"/>
                  <a:gd name="connsiteY4" fmla="*/ 7969 h 839394"/>
                  <a:gd name="connsiteX5" fmla="*/ 109516 w 1455658"/>
                  <a:gd name="connsiteY5" fmla="*/ 493543 h 839394"/>
                  <a:gd name="connsiteX6" fmla="*/ 123329 w 1455658"/>
                  <a:gd name="connsiteY6" fmla="*/ 521168 h 839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658" h="839394">
                    <a:moveTo>
                      <a:pt x="123329" y="521168"/>
                    </a:moveTo>
                    <a:cubicBezTo>
                      <a:pt x="123329" y="521168"/>
                      <a:pt x="212581" y="698610"/>
                      <a:pt x="390022" y="834613"/>
                    </a:cubicBezTo>
                    <a:lnTo>
                      <a:pt x="1455734" y="317163"/>
                    </a:lnTo>
                    <a:lnTo>
                      <a:pt x="1456797" y="7969"/>
                    </a:lnTo>
                    <a:lnTo>
                      <a:pt x="14951" y="7969"/>
                    </a:lnTo>
                    <a:cubicBezTo>
                      <a:pt x="-5237" y="145035"/>
                      <a:pt x="16014" y="307601"/>
                      <a:pt x="109516" y="493543"/>
                    </a:cubicBezTo>
                    <a:lnTo>
                      <a:pt x="123329" y="521168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grpSp>
          <p:nvGrpSpPr>
            <p:cNvPr id="163" name="Grupo 162">
              <a:extLst>
                <a:ext uri="{FF2B5EF4-FFF2-40B4-BE49-F238E27FC236}">
                  <a16:creationId xmlns:a16="http://schemas.microsoft.com/office/drawing/2014/main" id="{088F0FFD-3BDA-4710-9669-222C8A491B2F}"/>
                </a:ext>
              </a:extLst>
            </p:cNvPr>
            <p:cNvGrpSpPr/>
            <p:nvPr/>
          </p:nvGrpSpPr>
          <p:grpSpPr>
            <a:xfrm>
              <a:off x="9999818" y="301226"/>
              <a:ext cx="2199425" cy="1636287"/>
              <a:chOff x="9999818" y="301226"/>
              <a:chExt cx="2199425" cy="1636287"/>
            </a:xfrm>
          </p:grpSpPr>
          <p:sp>
            <p:nvSpPr>
              <p:cNvPr id="167" name="Forma libre: Forma 42">
                <a:extLst>
                  <a:ext uri="{FF2B5EF4-FFF2-40B4-BE49-F238E27FC236}">
                    <a16:creationId xmlns:a16="http://schemas.microsoft.com/office/drawing/2014/main" id="{2CC7D4CA-A125-465A-9EDE-D4E63584DF43}"/>
                  </a:ext>
                </a:extLst>
              </p:cNvPr>
              <p:cNvSpPr/>
              <p:nvPr/>
            </p:nvSpPr>
            <p:spPr>
              <a:xfrm>
                <a:off x="10019359" y="321413"/>
                <a:ext cx="2178177" cy="1593786"/>
              </a:xfrm>
              <a:custGeom>
                <a:avLst/>
                <a:gdLst>
                  <a:gd name="connsiteX0" fmla="*/ 231247 w 2178174"/>
                  <a:gd name="connsiteY0" fmla="*/ 950428 h 1593786"/>
                  <a:gd name="connsiteX1" fmla="*/ 45305 w 2178174"/>
                  <a:gd name="connsiteY1" fmla="*/ 1404126 h 1593786"/>
                  <a:gd name="connsiteX2" fmla="*/ 50617 w 2178174"/>
                  <a:gd name="connsiteY2" fmla="*/ 1415814 h 1593786"/>
                  <a:gd name="connsiteX3" fmla="*/ 529816 w 2178174"/>
                  <a:gd name="connsiteY3" fmla="*/ 1547566 h 1593786"/>
                  <a:gd name="connsiteX4" fmla="*/ 2173541 w 2178174"/>
                  <a:gd name="connsiteY4" fmla="*/ 749611 h 1593786"/>
                  <a:gd name="connsiteX5" fmla="*/ 2173541 w 2178174"/>
                  <a:gd name="connsiteY5" fmla="*/ 7969 h 1593786"/>
                  <a:gd name="connsiteX6" fmla="*/ 231247 w 2178174"/>
                  <a:gd name="connsiteY6" fmla="*/ 950428 h 159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8174" h="1593786">
                    <a:moveTo>
                      <a:pt x="231247" y="950428"/>
                    </a:moveTo>
                    <a:cubicBezTo>
                      <a:pt x="231247" y="950428"/>
                      <a:pt x="-101324" y="1111932"/>
                      <a:pt x="45305" y="1404126"/>
                    </a:cubicBezTo>
                    <a:lnTo>
                      <a:pt x="50617" y="1415814"/>
                    </a:lnTo>
                    <a:cubicBezTo>
                      <a:pt x="50617" y="1415814"/>
                      <a:pt x="197246" y="1708008"/>
                      <a:pt x="529816" y="1547566"/>
                    </a:cubicBezTo>
                    <a:lnTo>
                      <a:pt x="2173541" y="749611"/>
                    </a:lnTo>
                    <a:lnTo>
                      <a:pt x="2173541" y="7969"/>
                    </a:lnTo>
                    <a:lnTo>
                      <a:pt x="231247" y="95042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68" name="Forma libre: Forma 46">
                <a:extLst>
                  <a:ext uri="{FF2B5EF4-FFF2-40B4-BE49-F238E27FC236}">
                    <a16:creationId xmlns:a16="http://schemas.microsoft.com/office/drawing/2014/main" id="{E3B0AC7E-B2A6-40A0-B8AD-E373E086E0D0}"/>
                  </a:ext>
                </a:extLst>
              </p:cNvPr>
              <p:cNvSpPr/>
              <p:nvPr/>
            </p:nvSpPr>
            <p:spPr>
              <a:xfrm>
                <a:off x="9999818" y="301226"/>
                <a:ext cx="2199425" cy="1636287"/>
              </a:xfrm>
              <a:custGeom>
                <a:avLst/>
                <a:gdLst>
                  <a:gd name="connsiteX0" fmla="*/ 538733 w 2199425"/>
                  <a:gd name="connsiteY0" fmla="*/ 1550754 h 1636287"/>
                  <a:gd name="connsiteX1" fmla="*/ 86098 w 2199425"/>
                  <a:gd name="connsiteY1" fmla="*/ 1428564 h 1636287"/>
                  <a:gd name="connsiteX2" fmla="*/ 80785 w 2199425"/>
                  <a:gd name="connsiteY2" fmla="*/ 1416876 h 1636287"/>
                  <a:gd name="connsiteX3" fmla="*/ 115848 w 2199425"/>
                  <a:gd name="connsiteY3" fmla="*/ 1102369 h 1636287"/>
                  <a:gd name="connsiteX4" fmla="*/ 257164 w 2199425"/>
                  <a:gd name="connsiteY4" fmla="*/ 988679 h 1636287"/>
                  <a:gd name="connsiteX5" fmla="*/ 2193084 w 2199425"/>
                  <a:gd name="connsiteY5" fmla="*/ 49407 h 1636287"/>
                  <a:gd name="connsiteX6" fmla="*/ 2193084 w 2199425"/>
                  <a:gd name="connsiteY6" fmla="*/ 7969 h 1636287"/>
                  <a:gd name="connsiteX7" fmla="*/ 241226 w 2199425"/>
                  <a:gd name="connsiteY7" fmla="*/ 954678 h 1636287"/>
                  <a:gd name="connsiteX8" fmla="*/ 23409 w 2199425"/>
                  <a:gd name="connsiteY8" fmla="*/ 1187371 h 1636287"/>
                  <a:gd name="connsiteX9" fmla="*/ 47847 w 2199425"/>
                  <a:gd name="connsiteY9" fmla="*/ 1433876 h 1636287"/>
                  <a:gd name="connsiteX10" fmla="*/ 53160 w 2199425"/>
                  <a:gd name="connsiteY10" fmla="*/ 1445564 h 1636287"/>
                  <a:gd name="connsiteX11" fmla="*/ 358104 w 2199425"/>
                  <a:gd name="connsiteY11" fmla="*/ 1635756 h 1636287"/>
                  <a:gd name="connsiteX12" fmla="*/ 555734 w 2199425"/>
                  <a:gd name="connsiteY12" fmla="*/ 1585817 h 1636287"/>
                  <a:gd name="connsiteX13" fmla="*/ 2193084 w 2199425"/>
                  <a:gd name="connsiteY13" fmla="*/ 789987 h 1636287"/>
                  <a:gd name="connsiteX14" fmla="*/ 2193084 w 2199425"/>
                  <a:gd name="connsiteY14" fmla="*/ 748548 h 1636287"/>
                  <a:gd name="connsiteX15" fmla="*/ 538733 w 2199425"/>
                  <a:gd name="connsiteY15" fmla="*/ 1550754 h 163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99425" h="1636287">
                    <a:moveTo>
                      <a:pt x="538733" y="1550754"/>
                    </a:moveTo>
                    <a:cubicBezTo>
                      <a:pt x="228476" y="1701633"/>
                      <a:pt x="90348" y="1439189"/>
                      <a:pt x="86098" y="1428564"/>
                    </a:cubicBezTo>
                    <a:lnTo>
                      <a:pt x="80785" y="1416876"/>
                    </a:lnTo>
                    <a:cubicBezTo>
                      <a:pt x="24471" y="1303186"/>
                      <a:pt x="35097" y="1196934"/>
                      <a:pt x="115848" y="1102369"/>
                    </a:cubicBezTo>
                    <a:cubicBezTo>
                      <a:pt x="176412" y="1030117"/>
                      <a:pt x="256102" y="989741"/>
                      <a:pt x="257164" y="988679"/>
                    </a:cubicBezTo>
                    <a:lnTo>
                      <a:pt x="2193084" y="49407"/>
                    </a:lnTo>
                    <a:lnTo>
                      <a:pt x="2193084" y="7969"/>
                    </a:lnTo>
                    <a:lnTo>
                      <a:pt x="241226" y="954678"/>
                    </a:lnTo>
                    <a:cubicBezTo>
                      <a:pt x="234851" y="958928"/>
                      <a:pt x="74410" y="1037555"/>
                      <a:pt x="23409" y="1187371"/>
                    </a:cubicBezTo>
                    <a:cubicBezTo>
                      <a:pt x="-3154" y="1265998"/>
                      <a:pt x="4283" y="1348875"/>
                      <a:pt x="47847" y="1433876"/>
                    </a:cubicBezTo>
                    <a:lnTo>
                      <a:pt x="53160" y="1445564"/>
                    </a:lnTo>
                    <a:cubicBezTo>
                      <a:pt x="53160" y="1447689"/>
                      <a:pt x="150912" y="1635756"/>
                      <a:pt x="358104" y="1635756"/>
                    </a:cubicBezTo>
                    <a:cubicBezTo>
                      <a:pt x="415480" y="1635756"/>
                      <a:pt x="481357" y="1621943"/>
                      <a:pt x="555734" y="1585817"/>
                    </a:cubicBezTo>
                    <a:lnTo>
                      <a:pt x="2193084" y="789987"/>
                    </a:lnTo>
                    <a:lnTo>
                      <a:pt x="2193084" y="748548"/>
                    </a:lnTo>
                    <a:lnTo>
                      <a:pt x="538733" y="155075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grpSp>
          <p:nvGrpSpPr>
            <p:cNvPr id="164" name="Grupo 163">
              <a:extLst>
                <a:ext uri="{FF2B5EF4-FFF2-40B4-BE49-F238E27FC236}">
                  <a16:creationId xmlns:a16="http://schemas.microsoft.com/office/drawing/2014/main" id="{66D4857D-EE68-4D0E-9B31-BC20108CA99D}"/>
                </a:ext>
              </a:extLst>
            </p:cNvPr>
            <p:cNvGrpSpPr/>
            <p:nvPr/>
          </p:nvGrpSpPr>
          <p:grpSpPr>
            <a:xfrm>
              <a:off x="11110209" y="1128932"/>
              <a:ext cx="1083775" cy="775643"/>
              <a:chOff x="11110209" y="1128932"/>
              <a:chExt cx="1083775" cy="775643"/>
            </a:xfrm>
          </p:grpSpPr>
          <p:sp>
            <p:nvSpPr>
              <p:cNvPr id="165" name="Forma libre: Forma 44">
                <a:extLst>
                  <a:ext uri="{FF2B5EF4-FFF2-40B4-BE49-F238E27FC236}">
                    <a16:creationId xmlns:a16="http://schemas.microsoft.com/office/drawing/2014/main" id="{50C7A7C7-5E21-4BE7-8E45-6B746F7C805F}"/>
                  </a:ext>
                </a:extLst>
              </p:cNvPr>
              <p:cNvSpPr/>
              <p:nvPr/>
            </p:nvSpPr>
            <p:spPr>
              <a:xfrm>
                <a:off x="11129787" y="1146995"/>
                <a:ext cx="1062524" cy="743767"/>
              </a:xfrm>
              <a:custGeom>
                <a:avLst/>
                <a:gdLst>
                  <a:gd name="connsiteX0" fmla="*/ 1064178 w 1062524"/>
                  <a:gd name="connsiteY0" fmla="*/ 7969 h 743766"/>
                  <a:gd name="connsiteX1" fmla="*/ 91968 w 1062524"/>
                  <a:gd name="connsiteY1" fmla="*/ 480792 h 743766"/>
                  <a:gd name="connsiteX2" fmla="*/ 22904 w 1062524"/>
                  <a:gd name="connsiteY2" fmla="*/ 658234 h 743766"/>
                  <a:gd name="connsiteX3" fmla="*/ 25029 w 1062524"/>
                  <a:gd name="connsiteY3" fmla="*/ 663546 h 743766"/>
                  <a:gd name="connsiteX4" fmla="*/ 209908 w 1062524"/>
                  <a:gd name="connsiteY4" fmla="*/ 718798 h 743766"/>
                  <a:gd name="connsiteX5" fmla="*/ 1064178 w 1062524"/>
                  <a:gd name="connsiteY5" fmla="*/ 302288 h 743766"/>
                  <a:gd name="connsiteX6" fmla="*/ 1064178 w 1062524"/>
                  <a:gd name="connsiteY6" fmla="*/ 7969 h 743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2524" h="743766">
                    <a:moveTo>
                      <a:pt x="1064178" y="7969"/>
                    </a:moveTo>
                    <a:lnTo>
                      <a:pt x="91968" y="480792"/>
                    </a:lnTo>
                    <a:cubicBezTo>
                      <a:pt x="91968" y="480792"/>
                      <a:pt x="-34472" y="543481"/>
                      <a:pt x="22904" y="658234"/>
                    </a:cubicBezTo>
                    <a:lnTo>
                      <a:pt x="25029" y="663546"/>
                    </a:lnTo>
                    <a:cubicBezTo>
                      <a:pt x="25029" y="663546"/>
                      <a:pt x="82405" y="780424"/>
                      <a:pt x="209908" y="718798"/>
                    </a:cubicBezTo>
                    <a:lnTo>
                      <a:pt x="1064178" y="302288"/>
                    </a:lnTo>
                    <a:lnTo>
                      <a:pt x="1064178" y="7969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66" name="Forma libre: Forma 45">
                <a:extLst>
                  <a:ext uri="{FF2B5EF4-FFF2-40B4-BE49-F238E27FC236}">
                    <a16:creationId xmlns:a16="http://schemas.microsoft.com/office/drawing/2014/main" id="{C55F9E49-C5F2-4D5C-AD16-D047AD152B2F}"/>
                  </a:ext>
                </a:extLst>
              </p:cNvPr>
              <p:cNvSpPr/>
              <p:nvPr/>
            </p:nvSpPr>
            <p:spPr>
              <a:xfrm>
                <a:off x="11110209" y="1128932"/>
                <a:ext cx="1083775" cy="775643"/>
              </a:xfrm>
              <a:custGeom>
                <a:avLst/>
                <a:gdLst>
                  <a:gd name="connsiteX0" fmla="*/ 219924 w 1083774"/>
                  <a:gd name="connsiteY0" fmla="*/ 719860 h 775642"/>
                  <a:gd name="connsiteX1" fmla="*/ 60545 w 1083774"/>
                  <a:gd name="connsiteY1" fmla="*/ 674172 h 775642"/>
                  <a:gd name="connsiteX2" fmla="*/ 58420 w 1083774"/>
                  <a:gd name="connsiteY2" fmla="*/ 668859 h 775642"/>
                  <a:gd name="connsiteX3" fmla="*/ 118984 w 1083774"/>
                  <a:gd name="connsiteY3" fmla="*/ 515856 h 775642"/>
                  <a:gd name="connsiteX4" fmla="*/ 1083756 w 1083774"/>
                  <a:gd name="connsiteY4" fmla="*/ 48345 h 775642"/>
                  <a:gd name="connsiteX5" fmla="*/ 1083756 w 1083774"/>
                  <a:gd name="connsiteY5" fmla="*/ 7969 h 775642"/>
                  <a:gd name="connsiteX6" fmla="*/ 103046 w 1083774"/>
                  <a:gd name="connsiteY6" fmla="*/ 482917 h 775642"/>
                  <a:gd name="connsiteX7" fmla="*/ 14856 w 1083774"/>
                  <a:gd name="connsiteY7" fmla="*/ 578544 h 775642"/>
                  <a:gd name="connsiteX8" fmla="*/ 24419 w 1083774"/>
                  <a:gd name="connsiteY8" fmla="*/ 686922 h 775642"/>
                  <a:gd name="connsiteX9" fmla="*/ 26544 w 1083774"/>
                  <a:gd name="connsiteY9" fmla="*/ 692234 h 775642"/>
                  <a:gd name="connsiteX10" fmla="*/ 157235 w 1083774"/>
                  <a:gd name="connsiteY10" fmla="*/ 775111 h 775642"/>
                  <a:gd name="connsiteX11" fmla="*/ 236924 w 1083774"/>
                  <a:gd name="connsiteY11" fmla="*/ 754923 h 775642"/>
                  <a:gd name="connsiteX12" fmla="*/ 1083756 w 1083774"/>
                  <a:gd name="connsiteY12" fmla="*/ 344789 h 775642"/>
                  <a:gd name="connsiteX13" fmla="*/ 1083756 w 1083774"/>
                  <a:gd name="connsiteY13" fmla="*/ 301226 h 775642"/>
                  <a:gd name="connsiteX14" fmla="*/ 219924 w 1083774"/>
                  <a:gd name="connsiteY14" fmla="*/ 719860 h 77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83774" h="775642">
                    <a:moveTo>
                      <a:pt x="219924" y="719860"/>
                    </a:moveTo>
                    <a:cubicBezTo>
                      <a:pt x="112609" y="771924"/>
                      <a:pt x="65858" y="683734"/>
                      <a:pt x="60545" y="674172"/>
                    </a:cubicBezTo>
                    <a:lnTo>
                      <a:pt x="58420" y="668859"/>
                    </a:lnTo>
                    <a:cubicBezTo>
                      <a:pt x="9544" y="571107"/>
                      <a:pt x="114734" y="519043"/>
                      <a:pt x="118984" y="515856"/>
                    </a:cubicBezTo>
                    <a:lnTo>
                      <a:pt x="1083756" y="48345"/>
                    </a:lnTo>
                    <a:lnTo>
                      <a:pt x="1083756" y="7969"/>
                    </a:lnTo>
                    <a:lnTo>
                      <a:pt x="103046" y="482917"/>
                    </a:lnTo>
                    <a:cubicBezTo>
                      <a:pt x="100921" y="483980"/>
                      <a:pt x="36107" y="516918"/>
                      <a:pt x="14856" y="578544"/>
                    </a:cubicBezTo>
                    <a:cubicBezTo>
                      <a:pt x="3169" y="613608"/>
                      <a:pt x="6356" y="649733"/>
                      <a:pt x="24419" y="686922"/>
                    </a:cubicBezTo>
                    <a:lnTo>
                      <a:pt x="26544" y="692234"/>
                    </a:lnTo>
                    <a:cubicBezTo>
                      <a:pt x="44607" y="726235"/>
                      <a:pt x="88171" y="775111"/>
                      <a:pt x="157235" y="775111"/>
                    </a:cubicBezTo>
                    <a:cubicBezTo>
                      <a:pt x="180610" y="775111"/>
                      <a:pt x="207173" y="768736"/>
                      <a:pt x="236924" y="754923"/>
                    </a:cubicBezTo>
                    <a:lnTo>
                      <a:pt x="1083756" y="344789"/>
                    </a:lnTo>
                    <a:lnTo>
                      <a:pt x="1083756" y="301226"/>
                    </a:lnTo>
                    <a:lnTo>
                      <a:pt x="219924" y="71986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722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8" grpId="0"/>
      <p:bldP spid="47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n 51" descr="Imagen que contiene exterior, camioneta, coche, barco&#10;&#10;Descripción generada automáticamente">
            <a:extLst>
              <a:ext uri="{FF2B5EF4-FFF2-40B4-BE49-F238E27FC236}">
                <a16:creationId xmlns:a16="http://schemas.microsoft.com/office/drawing/2014/main" id="{3FF20567-78A4-469D-A466-D613CBB6E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58" y="3563102"/>
            <a:ext cx="4011368" cy="2674725"/>
          </a:xfrm>
          <a:prstGeom prst="rect">
            <a:avLst/>
          </a:prstGeom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939269D7-6291-45A6-B089-D7053D6C0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118" y="3565335"/>
            <a:ext cx="4168263" cy="277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upo 63">
            <a:extLst>
              <a:ext uri="{FF2B5EF4-FFF2-40B4-BE49-F238E27FC236}">
                <a16:creationId xmlns:a16="http://schemas.microsoft.com/office/drawing/2014/main" id="{419D78D7-F5E8-4E65-84C6-2CFEDB893E44}"/>
              </a:ext>
            </a:extLst>
          </p:cNvPr>
          <p:cNvGrpSpPr/>
          <p:nvPr/>
        </p:nvGrpSpPr>
        <p:grpSpPr>
          <a:xfrm rot="10800000">
            <a:off x="-6224989" y="6164600"/>
            <a:ext cx="11817500" cy="359154"/>
            <a:chOff x="2781300" y="3429000"/>
            <a:chExt cx="11817500" cy="359154"/>
          </a:xfrm>
        </p:grpSpPr>
        <p:sp>
          <p:nvSpPr>
            <p:cNvPr id="65" name="Forma libre: Forma 8">
              <a:extLst>
                <a:ext uri="{FF2B5EF4-FFF2-40B4-BE49-F238E27FC236}">
                  <a16:creationId xmlns:a16="http://schemas.microsoft.com/office/drawing/2014/main" id="{8A89974C-DC53-40B0-B085-6F1EDA7D4A14}"/>
                </a:ext>
              </a:extLst>
            </p:cNvPr>
            <p:cNvSpPr/>
            <p:nvPr/>
          </p:nvSpPr>
          <p:spPr>
            <a:xfrm>
              <a:off x="2781300" y="3429000"/>
              <a:ext cx="3914775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66" name="Forma libre: Forma 8">
              <a:extLst>
                <a:ext uri="{FF2B5EF4-FFF2-40B4-BE49-F238E27FC236}">
                  <a16:creationId xmlns:a16="http://schemas.microsoft.com/office/drawing/2014/main" id="{27440EDE-99B8-499B-A1BE-44D256CC3B64}"/>
                </a:ext>
              </a:extLst>
            </p:cNvPr>
            <p:cNvSpPr/>
            <p:nvPr/>
          </p:nvSpPr>
          <p:spPr>
            <a:xfrm rot="10800000">
              <a:off x="6696074" y="3429000"/>
              <a:ext cx="7902726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67" name="Subtítulo 4">
            <a:extLst>
              <a:ext uri="{FF2B5EF4-FFF2-40B4-BE49-F238E27FC236}">
                <a16:creationId xmlns:a16="http://schemas.microsoft.com/office/drawing/2014/main" id="{715E9D69-911A-41A8-BB73-FB33D3DFA261}"/>
              </a:ext>
            </a:extLst>
          </p:cNvPr>
          <p:cNvSpPr txBox="1">
            <a:spLocks/>
          </p:cNvSpPr>
          <p:nvPr/>
        </p:nvSpPr>
        <p:spPr>
          <a:xfrm>
            <a:off x="-4289636" y="6215347"/>
            <a:ext cx="9702799" cy="31249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None/>
            </a:pPr>
            <a:r>
              <a:rPr lang="es-ES" sz="1400" b="1" dirty="0">
                <a:solidFill>
                  <a:schemeClr val="accent1"/>
                </a:solidFill>
              </a:rPr>
              <a:t>ZONA DE PRUEBAS</a:t>
            </a:r>
          </a:p>
          <a:p>
            <a:pPr marL="0" indent="0" algn="r">
              <a:buNone/>
            </a:pPr>
            <a:endParaRPr lang="es-ES" sz="1200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endParaRPr lang="es-ES" sz="1800" b="1" dirty="0">
              <a:solidFill>
                <a:schemeClr val="accent1"/>
              </a:solidFill>
            </a:endParaRP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6FCE7883-F48C-4CD1-90C4-71A194A29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3" t="-4455"/>
          <a:stretch/>
        </p:blipFill>
        <p:spPr bwMode="auto">
          <a:xfrm>
            <a:off x="6573163" y="694634"/>
            <a:ext cx="4030563" cy="246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3BB489F4-671C-40AE-BFA9-412DF0B8C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5139" y="752964"/>
            <a:ext cx="3676650" cy="241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Gráfico 33">
            <a:extLst>
              <a:ext uri="{FF2B5EF4-FFF2-40B4-BE49-F238E27FC236}">
                <a16:creationId xmlns:a16="http://schemas.microsoft.com/office/drawing/2014/main" id="{2997BD7A-5927-4D1A-BE05-5152ABE9F044}"/>
              </a:ext>
            </a:extLst>
          </p:cNvPr>
          <p:cNvSpPr/>
          <p:nvPr/>
        </p:nvSpPr>
        <p:spPr>
          <a:xfrm>
            <a:off x="-1896863" y="257077"/>
            <a:ext cx="5617963" cy="17646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6940B53B-D7EB-4994-8FD2-1DBF5FCAA700}"/>
              </a:ext>
            </a:extLst>
          </p:cNvPr>
          <p:cNvSpPr txBox="1">
            <a:spLocks/>
          </p:cNvSpPr>
          <p:nvPr/>
        </p:nvSpPr>
        <p:spPr>
          <a:xfrm>
            <a:off x="839830" y="-808045"/>
            <a:ext cx="10580860" cy="1442729"/>
          </a:xfrm>
          <a:prstGeom prst="rect">
            <a:avLst/>
          </a:prstGeom>
        </p:spPr>
        <p:txBody>
          <a:bodyPr rtlCol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500" b="1" cap="small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Medios Productivos</a:t>
            </a:r>
          </a:p>
        </p:txBody>
      </p:sp>
      <p:sp>
        <p:nvSpPr>
          <p:cNvPr id="62" name="Gráfico 33">
            <a:extLst>
              <a:ext uri="{FF2B5EF4-FFF2-40B4-BE49-F238E27FC236}">
                <a16:creationId xmlns:a16="http://schemas.microsoft.com/office/drawing/2014/main" id="{4DCA27B2-A053-4F0E-85CA-CD4522BCC939}"/>
              </a:ext>
            </a:extLst>
          </p:cNvPr>
          <p:cNvSpPr/>
          <p:nvPr/>
        </p:nvSpPr>
        <p:spPr>
          <a:xfrm rot="10800000">
            <a:off x="8470902" y="257075"/>
            <a:ext cx="5642344" cy="176463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grpSp>
        <p:nvGrpSpPr>
          <p:cNvPr id="83" name="Grupo 82">
            <a:extLst>
              <a:ext uri="{FF2B5EF4-FFF2-40B4-BE49-F238E27FC236}">
                <a16:creationId xmlns:a16="http://schemas.microsoft.com/office/drawing/2014/main" id="{BE5DC6B6-ABB2-425B-B273-F97A1D0C5DFF}"/>
              </a:ext>
            </a:extLst>
          </p:cNvPr>
          <p:cNvGrpSpPr/>
          <p:nvPr/>
        </p:nvGrpSpPr>
        <p:grpSpPr>
          <a:xfrm>
            <a:off x="10693400" y="-362198"/>
            <a:ext cx="2199425" cy="2006116"/>
            <a:chOff x="10693400" y="-362198"/>
            <a:chExt cx="2199425" cy="2006116"/>
          </a:xfrm>
        </p:grpSpPr>
        <p:grpSp>
          <p:nvGrpSpPr>
            <p:cNvPr id="84" name="Grupo 83">
              <a:extLst>
                <a:ext uri="{FF2B5EF4-FFF2-40B4-BE49-F238E27FC236}">
                  <a16:creationId xmlns:a16="http://schemas.microsoft.com/office/drawing/2014/main" id="{1CA66EEB-A48F-4BF3-83E2-52D9D3232528}"/>
                </a:ext>
              </a:extLst>
            </p:cNvPr>
            <p:cNvGrpSpPr/>
            <p:nvPr/>
          </p:nvGrpSpPr>
          <p:grpSpPr>
            <a:xfrm>
              <a:off x="10693400" y="7631"/>
              <a:ext cx="2199425" cy="1636287"/>
              <a:chOff x="9999818" y="301226"/>
              <a:chExt cx="2199425" cy="1636287"/>
            </a:xfrm>
          </p:grpSpPr>
          <p:grpSp>
            <p:nvGrpSpPr>
              <p:cNvPr id="89" name="Grupo 88">
                <a:extLst>
                  <a:ext uri="{FF2B5EF4-FFF2-40B4-BE49-F238E27FC236}">
                    <a16:creationId xmlns:a16="http://schemas.microsoft.com/office/drawing/2014/main" id="{D836F792-8F95-4258-B91C-213E9FEFD325}"/>
                  </a:ext>
                </a:extLst>
              </p:cNvPr>
              <p:cNvGrpSpPr/>
              <p:nvPr/>
            </p:nvGrpSpPr>
            <p:grpSpPr>
              <a:xfrm>
                <a:off x="9999818" y="301226"/>
                <a:ext cx="2199425" cy="1636287"/>
                <a:chOff x="9999818" y="301226"/>
                <a:chExt cx="2199425" cy="1636287"/>
              </a:xfrm>
            </p:grpSpPr>
            <p:sp>
              <p:nvSpPr>
                <p:cNvPr id="93" name="Forma libre: Forma 42">
                  <a:extLst>
                    <a:ext uri="{FF2B5EF4-FFF2-40B4-BE49-F238E27FC236}">
                      <a16:creationId xmlns:a16="http://schemas.microsoft.com/office/drawing/2014/main" id="{43F34BD3-BD39-49F0-88B8-9636BD12235F}"/>
                    </a:ext>
                  </a:extLst>
                </p:cNvPr>
                <p:cNvSpPr/>
                <p:nvPr/>
              </p:nvSpPr>
              <p:spPr>
                <a:xfrm>
                  <a:off x="10019361" y="321414"/>
                  <a:ext cx="2178175" cy="1593786"/>
                </a:xfrm>
                <a:custGeom>
                  <a:avLst/>
                  <a:gdLst>
                    <a:gd name="connsiteX0" fmla="*/ 231247 w 2178174"/>
                    <a:gd name="connsiteY0" fmla="*/ 950428 h 1593786"/>
                    <a:gd name="connsiteX1" fmla="*/ 45305 w 2178174"/>
                    <a:gd name="connsiteY1" fmla="*/ 1404126 h 1593786"/>
                    <a:gd name="connsiteX2" fmla="*/ 50617 w 2178174"/>
                    <a:gd name="connsiteY2" fmla="*/ 1415814 h 1593786"/>
                    <a:gd name="connsiteX3" fmla="*/ 529816 w 2178174"/>
                    <a:gd name="connsiteY3" fmla="*/ 1547566 h 1593786"/>
                    <a:gd name="connsiteX4" fmla="*/ 2173541 w 2178174"/>
                    <a:gd name="connsiteY4" fmla="*/ 749611 h 1593786"/>
                    <a:gd name="connsiteX5" fmla="*/ 2173541 w 2178174"/>
                    <a:gd name="connsiteY5" fmla="*/ 7969 h 1593786"/>
                    <a:gd name="connsiteX6" fmla="*/ 231247 w 2178174"/>
                    <a:gd name="connsiteY6" fmla="*/ 950428 h 15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78174" h="1593786">
                      <a:moveTo>
                        <a:pt x="231247" y="950428"/>
                      </a:moveTo>
                      <a:cubicBezTo>
                        <a:pt x="231247" y="950428"/>
                        <a:pt x="-101324" y="1111932"/>
                        <a:pt x="45305" y="1404126"/>
                      </a:cubicBezTo>
                      <a:lnTo>
                        <a:pt x="50617" y="1415814"/>
                      </a:lnTo>
                      <a:cubicBezTo>
                        <a:pt x="50617" y="1415814"/>
                        <a:pt x="197246" y="1708008"/>
                        <a:pt x="529816" y="1547566"/>
                      </a:cubicBezTo>
                      <a:lnTo>
                        <a:pt x="2173541" y="749611"/>
                      </a:lnTo>
                      <a:lnTo>
                        <a:pt x="2173541" y="7969"/>
                      </a:lnTo>
                      <a:lnTo>
                        <a:pt x="231247" y="9504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  <p:sp>
              <p:nvSpPr>
                <p:cNvPr id="94" name="Forma libre: Forma 46">
                  <a:extLst>
                    <a:ext uri="{FF2B5EF4-FFF2-40B4-BE49-F238E27FC236}">
                      <a16:creationId xmlns:a16="http://schemas.microsoft.com/office/drawing/2014/main" id="{0E888136-1548-4405-885F-4FC787F05FFF}"/>
                    </a:ext>
                  </a:extLst>
                </p:cNvPr>
                <p:cNvSpPr/>
                <p:nvPr/>
              </p:nvSpPr>
              <p:spPr>
                <a:xfrm>
                  <a:off x="9999818" y="301226"/>
                  <a:ext cx="2199425" cy="1636287"/>
                </a:xfrm>
                <a:custGeom>
                  <a:avLst/>
                  <a:gdLst>
                    <a:gd name="connsiteX0" fmla="*/ 538733 w 2199425"/>
                    <a:gd name="connsiteY0" fmla="*/ 1550754 h 1636287"/>
                    <a:gd name="connsiteX1" fmla="*/ 86098 w 2199425"/>
                    <a:gd name="connsiteY1" fmla="*/ 1428564 h 1636287"/>
                    <a:gd name="connsiteX2" fmla="*/ 80785 w 2199425"/>
                    <a:gd name="connsiteY2" fmla="*/ 1416876 h 1636287"/>
                    <a:gd name="connsiteX3" fmla="*/ 115848 w 2199425"/>
                    <a:gd name="connsiteY3" fmla="*/ 1102369 h 1636287"/>
                    <a:gd name="connsiteX4" fmla="*/ 257164 w 2199425"/>
                    <a:gd name="connsiteY4" fmla="*/ 988679 h 1636287"/>
                    <a:gd name="connsiteX5" fmla="*/ 2193084 w 2199425"/>
                    <a:gd name="connsiteY5" fmla="*/ 49407 h 1636287"/>
                    <a:gd name="connsiteX6" fmla="*/ 2193084 w 2199425"/>
                    <a:gd name="connsiteY6" fmla="*/ 7969 h 1636287"/>
                    <a:gd name="connsiteX7" fmla="*/ 241226 w 2199425"/>
                    <a:gd name="connsiteY7" fmla="*/ 954678 h 1636287"/>
                    <a:gd name="connsiteX8" fmla="*/ 23409 w 2199425"/>
                    <a:gd name="connsiteY8" fmla="*/ 1187371 h 1636287"/>
                    <a:gd name="connsiteX9" fmla="*/ 47847 w 2199425"/>
                    <a:gd name="connsiteY9" fmla="*/ 1433876 h 1636287"/>
                    <a:gd name="connsiteX10" fmla="*/ 53160 w 2199425"/>
                    <a:gd name="connsiteY10" fmla="*/ 1445564 h 1636287"/>
                    <a:gd name="connsiteX11" fmla="*/ 358104 w 2199425"/>
                    <a:gd name="connsiteY11" fmla="*/ 1635756 h 1636287"/>
                    <a:gd name="connsiteX12" fmla="*/ 555734 w 2199425"/>
                    <a:gd name="connsiteY12" fmla="*/ 1585817 h 1636287"/>
                    <a:gd name="connsiteX13" fmla="*/ 2193084 w 2199425"/>
                    <a:gd name="connsiteY13" fmla="*/ 789987 h 1636287"/>
                    <a:gd name="connsiteX14" fmla="*/ 2193084 w 2199425"/>
                    <a:gd name="connsiteY14" fmla="*/ 748548 h 1636287"/>
                    <a:gd name="connsiteX15" fmla="*/ 538733 w 2199425"/>
                    <a:gd name="connsiteY15" fmla="*/ 1550754 h 1636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199425" h="1636287">
                      <a:moveTo>
                        <a:pt x="538733" y="1550754"/>
                      </a:moveTo>
                      <a:cubicBezTo>
                        <a:pt x="228476" y="1701633"/>
                        <a:pt x="90348" y="1439189"/>
                        <a:pt x="86098" y="1428564"/>
                      </a:cubicBezTo>
                      <a:lnTo>
                        <a:pt x="80785" y="1416876"/>
                      </a:lnTo>
                      <a:cubicBezTo>
                        <a:pt x="24471" y="1303186"/>
                        <a:pt x="35097" y="1196934"/>
                        <a:pt x="115848" y="1102369"/>
                      </a:cubicBezTo>
                      <a:cubicBezTo>
                        <a:pt x="176412" y="1030117"/>
                        <a:pt x="256102" y="989741"/>
                        <a:pt x="257164" y="988679"/>
                      </a:cubicBezTo>
                      <a:lnTo>
                        <a:pt x="2193084" y="49407"/>
                      </a:lnTo>
                      <a:lnTo>
                        <a:pt x="2193084" y="7969"/>
                      </a:lnTo>
                      <a:lnTo>
                        <a:pt x="241226" y="954678"/>
                      </a:lnTo>
                      <a:cubicBezTo>
                        <a:pt x="234851" y="958928"/>
                        <a:pt x="74410" y="1037555"/>
                        <a:pt x="23409" y="1187371"/>
                      </a:cubicBezTo>
                      <a:cubicBezTo>
                        <a:pt x="-3154" y="1265998"/>
                        <a:pt x="4283" y="1348875"/>
                        <a:pt x="47847" y="1433876"/>
                      </a:cubicBezTo>
                      <a:lnTo>
                        <a:pt x="53160" y="1445564"/>
                      </a:lnTo>
                      <a:cubicBezTo>
                        <a:pt x="53160" y="1447689"/>
                        <a:pt x="150912" y="1635756"/>
                        <a:pt x="358104" y="1635756"/>
                      </a:cubicBezTo>
                      <a:cubicBezTo>
                        <a:pt x="415480" y="1635756"/>
                        <a:pt x="481357" y="1621943"/>
                        <a:pt x="555734" y="1585817"/>
                      </a:cubicBezTo>
                      <a:lnTo>
                        <a:pt x="2193084" y="789987"/>
                      </a:lnTo>
                      <a:lnTo>
                        <a:pt x="2193084" y="748548"/>
                      </a:lnTo>
                      <a:lnTo>
                        <a:pt x="538733" y="155075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</p:grpSp>
          <p:grpSp>
            <p:nvGrpSpPr>
              <p:cNvPr id="90" name="Grupo 89">
                <a:extLst>
                  <a:ext uri="{FF2B5EF4-FFF2-40B4-BE49-F238E27FC236}">
                    <a16:creationId xmlns:a16="http://schemas.microsoft.com/office/drawing/2014/main" id="{FB37DD13-1D29-449D-8456-2CBDB0C37B7C}"/>
                  </a:ext>
                </a:extLst>
              </p:cNvPr>
              <p:cNvGrpSpPr/>
              <p:nvPr/>
            </p:nvGrpSpPr>
            <p:grpSpPr>
              <a:xfrm>
                <a:off x="11110209" y="1128932"/>
                <a:ext cx="1083775" cy="775643"/>
                <a:chOff x="11110209" y="1128932"/>
                <a:chExt cx="1083775" cy="775643"/>
              </a:xfrm>
            </p:grpSpPr>
            <p:sp>
              <p:nvSpPr>
                <p:cNvPr id="91" name="Forma libre: Forma 44">
                  <a:extLst>
                    <a:ext uri="{FF2B5EF4-FFF2-40B4-BE49-F238E27FC236}">
                      <a16:creationId xmlns:a16="http://schemas.microsoft.com/office/drawing/2014/main" id="{B23C7E93-C3EE-4B58-9D29-5061ECA158BF}"/>
                    </a:ext>
                  </a:extLst>
                </p:cNvPr>
                <p:cNvSpPr/>
                <p:nvPr/>
              </p:nvSpPr>
              <p:spPr>
                <a:xfrm>
                  <a:off x="11129787" y="1146995"/>
                  <a:ext cx="1062524" cy="743767"/>
                </a:xfrm>
                <a:custGeom>
                  <a:avLst/>
                  <a:gdLst>
                    <a:gd name="connsiteX0" fmla="*/ 1064178 w 1062524"/>
                    <a:gd name="connsiteY0" fmla="*/ 7969 h 743766"/>
                    <a:gd name="connsiteX1" fmla="*/ 91968 w 1062524"/>
                    <a:gd name="connsiteY1" fmla="*/ 480792 h 743766"/>
                    <a:gd name="connsiteX2" fmla="*/ 22904 w 1062524"/>
                    <a:gd name="connsiteY2" fmla="*/ 658234 h 743766"/>
                    <a:gd name="connsiteX3" fmla="*/ 25029 w 1062524"/>
                    <a:gd name="connsiteY3" fmla="*/ 663546 h 743766"/>
                    <a:gd name="connsiteX4" fmla="*/ 209908 w 1062524"/>
                    <a:gd name="connsiteY4" fmla="*/ 718798 h 743766"/>
                    <a:gd name="connsiteX5" fmla="*/ 1064178 w 1062524"/>
                    <a:gd name="connsiteY5" fmla="*/ 302288 h 743766"/>
                    <a:gd name="connsiteX6" fmla="*/ 1064178 w 1062524"/>
                    <a:gd name="connsiteY6" fmla="*/ 7969 h 743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524" h="743766">
                      <a:moveTo>
                        <a:pt x="1064178" y="7969"/>
                      </a:moveTo>
                      <a:lnTo>
                        <a:pt x="91968" y="480792"/>
                      </a:lnTo>
                      <a:cubicBezTo>
                        <a:pt x="91968" y="480792"/>
                        <a:pt x="-34472" y="543481"/>
                        <a:pt x="22904" y="658234"/>
                      </a:cubicBezTo>
                      <a:lnTo>
                        <a:pt x="25029" y="663546"/>
                      </a:lnTo>
                      <a:cubicBezTo>
                        <a:pt x="25029" y="663546"/>
                        <a:pt x="82405" y="780424"/>
                        <a:pt x="209908" y="718798"/>
                      </a:cubicBezTo>
                      <a:lnTo>
                        <a:pt x="1064178" y="302288"/>
                      </a:lnTo>
                      <a:lnTo>
                        <a:pt x="1064178" y="796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  <p:sp>
              <p:nvSpPr>
                <p:cNvPr id="92" name="Forma libre: Forma 45">
                  <a:extLst>
                    <a:ext uri="{FF2B5EF4-FFF2-40B4-BE49-F238E27FC236}">
                      <a16:creationId xmlns:a16="http://schemas.microsoft.com/office/drawing/2014/main" id="{35F55C6E-4D51-4D9B-9021-EB4DBF8D0DD1}"/>
                    </a:ext>
                  </a:extLst>
                </p:cNvPr>
                <p:cNvSpPr/>
                <p:nvPr/>
              </p:nvSpPr>
              <p:spPr>
                <a:xfrm>
                  <a:off x="11110209" y="1128932"/>
                  <a:ext cx="1083775" cy="775643"/>
                </a:xfrm>
                <a:custGeom>
                  <a:avLst/>
                  <a:gdLst>
                    <a:gd name="connsiteX0" fmla="*/ 219924 w 1083774"/>
                    <a:gd name="connsiteY0" fmla="*/ 719860 h 775642"/>
                    <a:gd name="connsiteX1" fmla="*/ 60545 w 1083774"/>
                    <a:gd name="connsiteY1" fmla="*/ 674172 h 775642"/>
                    <a:gd name="connsiteX2" fmla="*/ 58420 w 1083774"/>
                    <a:gd name="connsiteY2" fmla="*/ 668859 h 775642"/>
                    <a:gd name="connsiteX3" fmla="*/ 118984 w 1083774"/>
                    <a:gd name="connsiteY3" fmla="*/ 515856 h 775642"/>
                    <a:gd name="connsiteX4" fmla="*/ 1083756 w 1083774"/>
                    <a:gd name="connsiteY4" fmla="*/ 48345 h 775642"/>
                    <a:gd name="connsiteX5" fmla="*/ 1083756 w 1083774"/>
                    <a:gd name="connsiteY5" fmla="*/ 7969 h 775642"/>
                    <a:gd name="connsiteX6" fmla="*/ 103046 w 1083774"/>
                    <a:gd name="connsiteY6" fmla="*/ 482917 h 775642"/>
                    <a:gd name="connsiteX7" fmla="*/ 14856 w 1083774"/>
                    <a:gd name="connsiteY7" fmla="*/ 578544 h 775642"/>
                    <a:gd name="connsiteX8" fmla="*/ 24419 w 1083774"/>
                    <a:gd name="connsiteY8" fmla="*/ 686922 h 775642"/>
                    <a:gd name="connsiteX9" fmla="*/ 26544 w 1083774"/>
                    <a:gd name="connsiteY9" fmla="*/ 692234 h 775642"/>
                    <a:gd name="connsiteX10" fmla="*/ 157235 w 1083774"/>
                    <a:gd name="connsiteY10" fmla="*/ 775111 h 775642"/>
                    <a:gd name="connsiteX11" fmla="*/ 236924 w 1083774"/>
                    <a:gd name="connsiteY11" fmla="*/ 754923 h 775642"/>
                    <a:gd name="connsiteX12" fmla="*/ 1083756 w 1083774"/>
                    <a:gd name="connsiteY12" fmla="*/ 344789 h 775642"/>
                    <a:gd name="connsiteX13" fmla="*/ 1083756 w 1083774"/>
                    <a:gd name="connsiteY13" fmla="*/ 301226 h 775642"/>
                    <a:gd name="connsiteX14" fmla="*/ 219924 w 1083774"/>
                    <a:gd name="connsiteY14" fmla="*/ 719860 h 77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83774" h="775642">
                      <a:moveTo>
                        <a:pt x="219924" y="719860"/>
                      </a:moveTo>
                      <a:cubicBezTo>
                        <a:pt x="112609" y="771924"/>
                        <a:pt x="65858" y="683734"/>
                        <a:pt x="60545" y="674172"/>
                      </a:cubicBezTo>
                      <a:lnTo>
                        <a:pt x="58420" y="668859"/>
                      </a:lnTo>
                      <a:cubicBezTo>
                        <a:pt x="9544" y="571107"/>
                        <a:pt x="114734" y="519043"/>
                        <a:pt x="118984" y="515856"/>
                      </a:cubicBezTo>
                      <a:lnTo>
                        <a:pt x="1083756" y="48345"/>
                      </a:lnTo>
                      <a:lnTo>
                        <a:pt x="1083756" y="7969"/>
                      </a:lnTo>
                      <a:lnTo>
                        <a:pt x="103046" y="482917"/>
                      </a:lnTo>
                      <a:cubicBezTo>
                        <a:pt x="100921" y="483980"/>
                        <a:pt x="36107" y="516918"/>
                        <a:pt x="14856" y="578544"/>
                      </a:cubicBezTo>
                      <a:cubicBezTo>
                        <a:pt x="3169" y="613608"/>
                        <a:pt x="6356" y="649733"/>
                        <a:pt x="24419" y="686922"/>
                      </a:cubicBezTo>
                      <a:lnTo>
                        <a:pt x="26544" y="692234"/>
                      </a:lnTo>
                      <a:cubicBezTo>
                        <a:pt x="44607" y="726235"/>
                        <a:pt x="88171" y="775111"/>
                        <a:pt x="157235" y="775111"/>
                      </a:cubicBezTo>
                      <a:cubicBezTo>
                        <a:pt x="180610" y="775111"/>
                        <a:pt x="207173" y="768736"/>
                        <a:pt x="236924" y="754923"/>
                      </a:cubicBezTo>
                      <a:lnTo>
                        <a:pt x="1083756" y="344789"/>
                      </a:lnTo>
                      <a:lnTo>
                        <a:pt x="1083756" y="301226"/>
                      </a:lnTo>
                      <a:lnTo>
                        <a:pt x="219924" y="71986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</p:grpSp>
        </p:grpSp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4D3C0862-8439-427A-8017-80F2642CD661}"/>
                </a:ext>
              </a:extLst>
            </p:cNvPr>
            <p:cNvGrpSpPr/>
            <p:nvPr/>
          </p:nvGrpSpPr>
          <p:grpSpPr>
            <a:xfrm>
              <a:off x="10767231" y="-362198"/>
              <a:ext cx="1438402" cy="1542146"/>
              <a:chOff x="9671442" y="3756290"/>
              <a:chExt cx="2428595" cy="2603756"/>
            </a:xfrm>
          </p:grpSpPr>
          <p:sp>
            <p:nvSpPr>
              <p:cNvPr id="87" name="Forma libre: Forma 46">
                <a:extLst>
                  <a:ext uri="{FF2B5EF4-FFF2-40B4-BE49-F238E27FC236}">
                    <a16:creationId xmlns:a16="http://schemas.microsoft.com/office/drawing/2014/main" id="{1F3E19E0-D936-4AE6-A029-022D9F7B591E}"/>
                  </a:ext>
                </a:extLst>
              </p:cNvPr>
              <p:cNvSpPr/>
              <p:nvPr/>
            </p:nvSpPr>
            <p:spPr>
              <a:xfrm>
                <a:off x="9686798" y="3772166"/>
                <a:ext cx="2413239" cy="2578354"/>
              </a:xfrm>
              <a:custGeom>
                <a:avLst/>
                <a:gdLst>
                  <a:gd name="connsiteX0" fmla="*/ 2408354 w 2413237"/>
                  <a:gd name="connsiteY0" fmla="*/ 12701 h 2578353"/>
                  <a:gd name="connsiteX1" fmla="*/ 487924 w 2413237"/>
                  <a:gd name="connsiteY1" fmla="*/ 960215 h 2578353"/>
                  <a:gd name="connsiteX2" fmla="*/ 113238 w 2413237"/>
                  <a:gd name="connsiteY2" fmla="*/ 2062683 h 2578353"/>
                  <a:gd name="connsiteX3" fmla="*/ 127209 w 2413237"/>
                  <a:gd name="connsiteY3" fmla="*/ 2090626 h 2578353"/>
                  <a:gd name="connsiteX4" fmla="*/ 1229678 w 2413237"/>
                  <a:gd name="connsiteY4" fmla="*/ 2465313 h 2578353"/>
                  <a:gd name="connsiteX5" fmla="*/ 2408354 w 2413237"/>
                  <a:gd name="connsiteY5" fmla="*/ 1883595 h 2578353"/>
                  <a:gd name="connsiteX6" fmla="*/ 2408354 w 2413237"/>
                  <a:gd name="connsiteY6" fmla="*/ 12701 h 257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3237" h="2578353">
                    <a:moveTo>
                      <a:pt x="2408354" y="12701"/>
                    </a:moveTo>
                    <a:lnTo>
                      <a:pt x="487924" y="960215"/>
                    </a:lnTo>
                    <a:cubicBezTo>
                      <a:pt x="487924" y="960215"/>
                      <a:pt x="-250018" y="1324740"/>
                      <a:pt x="113238" y="2062683"/>
                    </a:cubicBezTo>
                    <a:lnTo>
                      <a:pt x="127209" y="2090626"/>
                    </a:lnTo>
                    <a:cubicBezTo>
                      <a:pt x="127209" y="2090626"/>
                      <a:pt x="491735" y="2828568"/>
                      <a:pt x="1229678" y="2465313"/>
                    </a:cubicBezTo>
                    <a:lnTo>
                      <a:pt x="2408354" y="1883595"/>
                    </a:lnTo>
                    <a:lnTo>
                      <a:pt x="2408354" y="12701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88" name="Forma libre: Forma 43">
                <a:extLst>
                  <a:ext uri="{FF2B5EF4-FFF2-40B4-BE49-F238E27FC236}">
                    <a16:creationId xmlns:a16="http://schemas.microsoft.com/office/drawing/2014/main" id="{A139B1A9-1323-4EF9-9DB1-4045E5268DCE}"/>
                  </a:ext>
                </a:extLst>
              </p:cNvPr>
              <p:cNvSpPr/>
              <p:nvPr/>
            </p:nvSpPr>
            <p:spPr>
              <a:xfrm>
                <a:off x="9671442" y="3756290"/>
                <a:ext cx="2425939" cy="2603756"/>
              </a:xfrm>
              <a:custGeom>
                <a:avLst/>
                <a:gdLst>
                  <a:gd name="connsiteX0" fmla="*/ 2423711 w 2425938"/>
                  <a:gd name="connsiteY0" fmla="*/ 1877880 h 2603756"/>
                  <a:gd name="connsiteX1" fmla="*/ 1236144 w 2425938"/>
                  <a:gd name="connsiteY1" fmla="*/ 2463408 h 2603756"/>
                  <a:gd name="connsiteX2" fmla="*/ 429615 w 2425938"/>
                  <a:gd name="connsiteY2" fmla="*/ 2415143 h 2603756"/>
                  <a:gd name="connsiteX3" fmla="*/ 160348 w 2425938"/>
                  <a:gd name="connsiteY3" fmla="*/ 2097612 h 2603756"/>
                  <a:gd name="connsiteX4" fmla="*/ 146377 w 2425938"/>
                  <a:gd name="connsiteY4" fmla="*/ 2069669 h 2603756"/>
                  <a:gd name="connsiteX5" fmla="*/ 194642 w 2425938"/>
                  <a:gd name="connsiteY5" fmla="*/ 1263139 h 2603756"/>
                  <a:gd name="connsiteX6" fmla="*/ 512173 w 2425938"/>
                  <a:gd name="connsiteY6" fmla="*/ 993873 h 2603756"/>
                  <a:gd name="connsiteX7" fmla="*/ 2423711 w 2425938"/>
                  <a:gd name="connsiteY7" fmla="*/ 51440 h 2603756"/>
                  <a:gd name="connsiteX8" fmla="*/ 2423711 w 2425938"/>
                  <a:gd name="connsiteY8" fmla="*/ 9526 h 2603756"/>
                  <a:gd name="connsiteX9" fmla="*/ 494391 w 2425938"/>
                  <a:gd name="connsiteY9" fmla="*/ 960850 h 2603756"/>
                  <a:gd name="connsiteX10" fmla="*/ 164159 w 2425938"/>
                  <a:gd name="connsiteY10" fmla="*/ 1240277 h 2603756"/>
                  <a:gd name="connsiteX11" fmla="*/ 112083 w 2425938"/>
                  <a:gd name="connsiteY11" fmla="*/ 2088721 h 2603756"/>
                  <a:gd name="connsiteX12" fmla="*/ 126055 w 2425938"/>
                  <a:gd name="connsiteY12" fmla="*/ 2116664 h 2603756"/>
                  <a:gd name="connsiteX13" fmla="*/ 405483 w 2425938"/>
                  <a:gd name="connsiteY13" fmla="*/ 2446896 h 2603756"/>
                  <a:gd name="connsiteX14" fmla="*/ 851296 w 2425938"/>
                  <a:gd name="connsiteY14" fmla="*/ 2601851 h 2603756"/>
                  <a:gd name="connsiteX15" fmla="*/ 1252656 w 2425938"/>
                  <a:gd name="connsiteY15" fmla="*/ 2498971 h 2603756"/>
                  <a:gd name="connsiteX16" fmla="*/ 2422441 w 2425938"/>
                  <a:gd name="connsiteY16" fmla="*/ 1922334 h 2603756"/>
                  <a:gd name="connsiteX17" fmla="*/ 2422441 w 2425938"/>
                  <a:gd name="connsiteY17" fmla="*/ 1877880 h 2603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25938" h="2603756">
                    <a:moveTo>
                      <a:pt x="2423711" y="1877880"/>
                    </a:moveTo>
                    <a:lnTo>
                      <a:pt x="1236144" y="2463408"/>
                    </a:lnTo>
                    <a:cubicBezTo>
                      <a:pt x="937665" y="2610742"/>
                      <a:pt x="665858" y="2594231"/>
                      <a:pt x="429615" y="2415143"/>
                    </a:cubicBezTo>
                    <a:cubicBezTo>
                      <a:pt x="251797" y="2280510"/>
                      <a:pt x="160348" y="2098882"/>
                      <a:pt x="160348" y="2097612"/>
                    </a:cubicBezTo>
                    <a:lnTo>
                      <a:pt x="146377" y="2069669"/>
                    </a:lnTo>
                    <a:cubicBezTo>
                      <a:pt x="-957" y="1771190"/>
                      <a:pt x="15554" y="1499383"/>
                      <a:pt x="194642" y="1263139"/>
                    </a:cubicBezTo>
                    <a:cubicBezTo>
                      <a:pt x="329275" y="1085322"/>
                      <a:pt x="509632" y="995143"/>
                      <a:pt x="512173" y="993873"/>
                    </a:cubicBezTo>
                    <a:lnTo>
                      <a:pt x="2423711" y="51440"/>
                    </a:lnTo>
                    <a:lnTo>
                      <a:pt x="2423711" y="9526"/>
                    </a:lnTo>
                    <a:lnTo>
                      <a:pt x="494391" y="960850"/>
                    </a:lnTo>
                    <a:cubicBezTo>
                      <a:pt x="486770" y="964660"/>
                      <a:pt x="303873" y="1056109"/>
                      <a:pt x="164159" y="1240277"/>
                    </a:cubicBezTo>
                    <a:cubicBezTo>
                      <a:pt x="34606" y="1411744"/>
                      <a:pt x="-80976" y="1697522"/>
                      <a:pt x="112083" y="2088721"/>
                    </a:cubicBezTo>
                    <a:lnTo>
                      <a:pt x="126055" y="2116664"/>
                    </a:lnTo>
                    <a:cubicBezTo>
                      <a:pt x="129865" y="2124284"/>
                      <a:pt x="221315" y="2307182"/>
                      <a:pt x="405483" y="2446896"/>
                    </a:cubicBezTo>
                    <a:cubicBezTo>
                      <a:pt x="510903" y="2526914"/>
                      <a:pt x="660778" y="2601851"/>
                      <a:pt x="851296" y="2601851"/>
                    </a:cubicBezTo>
                    <a:cubicBezTo>
                      <a:pt x="969418" y="2601851"/>
                      <a:pt x="1104052" y="2572638"/>
                      <a:pt x="1252656" y="2498971"/>
                    </a:cubicBezTo>
                    <a:lnTo>
                      <a:pt x="2422441" y="1922334"/>
                    </a:lnTo>
                    <a:lnTo>
                      <a:pt x="2422441" y="187788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pic>
          <p:nvPicPr>
            <p:cNvPr id="86" name="Imagen 85">
              <a:extLst>
                <a:ext uri="{FF2B5EF4-FFF2-40B4-BE49-F238E27FC236}">
                  <a16:creationId xmlns:a16="http://schemas.microsoft.com/office/drawing/2014/main" id="{CEF6EEF8-22BA-4BA4-BDBC-DCBA5B858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9997" y="343322"/>
              <a:ext cx="660034" cy="544912"/>
            </a:xfrm>
            <a:prstGeom prst="rect">
              <a:avLst/>
            </a:prstGeom>
          </p:spPr>
        </p:pic>
      </p:grpSp>
      <p:grpSp>
        <p:nvGrpSpPr>
          <p:cNvPr id="161" name="Grupo 160">
            <a:extLst>
              <a:ext uri="{FF2B5EF4-FFF2-40B4-BE49-F238E27FC236}">
                <a16:creationId xmlns:a16="http://schemas.microsoft.com/office/drawing/2014/main" id="{7535E5AE-03B7-4971-A942-72D804A0BEAB}"/>
              </a:ext>
            </a:extLst>
          </p:cNvPr>
          <p:cNvGrpSpPr/>
          <p:nvPr/>
        </p:nvGrpSpPr>
        <p:grpSpPr>
          <a:xfrm rot="10800000">
            <a:off x="-249588" y="5844275"/>
            <a:ext cx="1569616" cy="1388392"/>
            <a:chOff x="9999818" y="-7969"/>
            <a:chExt cx="2199425" cy="1945482"/>
          </a:xfrm>
        </p:grpSpPr>
        <p:grpSp>
          <p:nvGrpSpPr>
            <p:cNvPr id="162" name="Grupo 161">
              <a:extLst>
                <a:ext uri="{FF2B5EF4-FFF2-40B4-BE49-F238E27FC236}">
                  <a16:creationId xmlns:a16="http://schemas.microsoft.com/office/drawing/2014/main" id="{E0DBBF4E-AD6F-44E4-85C6-4F719283CD69}"/>
                </a:ext>
              </a:extLst>
            </p:cNvPr>
            <p:cNvGrpSpPr/>
            <p:nvPr/>
          </p:nvGrpSpPr>
          <p:grpSpPr>
            <a:xfrm>
              <a:off x="10717493" y="-7969"/>
              <a:ext cx="1475333" cy="1009398"/>
              <a:chOff x="10717493" y="-7969"/>
              <a:chExt cx="1475333" cy="1009398"/>
            </a:xfrm>
          </p:grpSpPr>
          <p:sp>
            <p:nvSpPr>
              <p:cNvPr id="169" name="Forma libre: Forma 41">
                <a:extLst>
                  <a:ext uri="{FF2B5EF4-FFF2-40B4-BE49-F238E27FC236}">
                    <a16:creationId xmlns:a16="http://schemas.microsoft.com/office/drawing/2014/main" id="{3281C9CA-345D-4D74-8843-1887A8E7D11A}"/>
                  </a:ext>
                </a:extLst>
              </p:cNvPr>
              <p:cNvSpPr/>
              <p:nvPr/>
            </p:nvSpPr>
            <p:spPr>
              <a:xfrm>
                <a:off x="10717493" y="-7969"/>
                <a:ext cx="1466283" cy="1009398"/>
              </a:xfrm>
              <a:custGeom>
                <a:avLst/>
                <a:gdLst>
                  <a:gd name="connsiteX0" fmla="*/ 1467972 w 1466283"/>
                  <a:gd name="connsiteY0" fmla="*/ 752798 h 1009397"/>
                  <a:gd name="connsiteX1" fmla="*/ 1221466 w 1466283"/>
                  <a:gd name="connsiteY1" fmla="*/ 871801 h 1009397"/>
                  <a:gd name="connsiteX2" fmla="*/ 425635 w 1466283"/>
                  <a:gd name="connsiteY2" fmla="*/ 821862 h 1009397"/>
                  <a:gd name="connsiteX3" fmla="*/ 158942 w 1466283"/>
                  <a:gd name="connsiteY3" fmla="*/ 510543 h 1009397"/>
                  <a:gd name="connsiteX4" fmla="*/ 145129 w 1466283"/>
                  <a:gd name="connsiteY4" fmla="*/ 482917 h 1009397"/>
                  <a:gd name="connsiteX5" fmla="*/ 52689 w 1466283"/>
                  <a:gd name="connsiteY5" fmla="*/ 7969 h 1009397"/>
                  <a:gd name="connsiteX6" fmla="*/ 14439 w 1466283"/>
                  <a:gd name="connsiteY6" fmla="*/ 7969 h 1009397"/>
                  <a:gd name="connsiteX7" fmla="*/ 111128 w 1466283"/>
                  <a:gd name="connsiteY7" fmla="*/ 499918 h 1009397"/>
                  <a:gd name="connsiteX8" fmla="*/ 124941 w 1466283"/>
                  <a:gd name="connsiteY8" fmla="*/ 527543 h 1009397"/>
                  <a:gd name="connsiteX9" fmla="*/ 402260 w 1466283"/>
                  <a:gd name="connsiteY9" fmla="*/ 851613 h 1009397"/>
                  <a:gd name="connsiteX10" fmla="*/ 845333 w 1466283"/>
                  <a:gd name="connsiteY10" fmla="*/ 1004617 h 1009397"/>
                  <a:gd name="connsiteX11" fmla="*/ 1238467 w 1466283"/>
                  <a:gd name="connsiteY11" fmla="*/ 906864 h 1009397"/>
                  <a:gd name="connsiteX12" fmla="*/ 1467972 w 1466283"/>
                  <a:gd name="connsiteY12" fmla="*/ 795299 h 1009397"/>
                  <a:gd name="connsiteX13" fmla="*/ 1467972 w 1466283"/>
                  <a:gd name="connsiteY13" fmla="*/ 752798 h 1009397"/>
                  <a:gd name="connsiteX14" fmla="*/ 1467972 w 1466283"/>
                  <a:gd name="connsiteY14" fmla="*/ 752798 h 1009397"/>
                  <a:gd name="connsiteX15" fmla="*/ 1467972 w 1466283"/>
                  <a:gd name="connsiteY15" fmla="*/ 752798 h 1009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66283" h="1009397">
                    <a:moveTo>
                      <a:pt x="1467972" y="752798"/>
                    </a:moveTo>
                    <a:lnTo>
                      <a:pt x="1221466" y="871801"/>
                    </a:lnTo>
                    <a:cubicBezTo>
                      <a:pt x="928209" y="1015242"/>
                      <a:pt x="660453" y="997179"/>
                      <a:pt x="425635" y="821862"/>
                    </a:cubicBezTo>
                    <a:cubicBezTo>
                      <a:pt x="250319" y="689047"/>
                      <a:pt x="158942" y="512668"/>
                      <a:pt x="158942" y="510543"/>
                    </a:cubicBezTo>
                    <a:lnTo>
                      <a:pt x="145129" y="482917"/>
                    </a:lnTo>
                    <a:cubicBezTo>
                      <a:pt x="61190" y="315038"/>
                      <a:pt x="29314" y="155660"/>
                      <a:pt x="52689" y="7969"/>
                    </a:cubicBezTo>
                    <a:lnTo>
                      <a:pt x="14439" y="7969"/>
                    </a:lnTo>
                    <a:cubicBezTo>
                      <a:pt x="-6812" y="163097"/>
                      <a:pt x="24001" y="327789"/>
                      <a:pt x="111128" y="499918"/>
                    </a:cubicBezTo>
                    <a:lnTo>
                      <a:pt x="124941" y="527543"/>
                    </a:lnTo>
                    <a:cubicBezTo>
                      <a:pt x="129191" y="534981"/>
                      <a:pt x="219506" y="714548"/>
                      <a:pt x="402260" y="851613"/>
                    </a:cubicBezTo>
                    <a:cubicBezTo>
                      <a:pt x="508512" y="931302"/>
                      <a:pt x="656203" y="1004617"/>
                      <a:pt x="845333" y="1004617"/>
                    </a:cubicBezTo>
                    <a:cubicBezTo>
                      <a:pt x="961148" y="1004617"/>
                      <a:pt x="1091838" y="976991"/>
                      <a:pt x="1238467" y="906864"/>
                    </a:cubicBezTo>
                    <a:lnTo>
                      <a:pt x="1467972" y="795299"/>
                    </a:lnTo>
                    <a:lnTo>
                      <a:pt x="1467972" y="752798"/>
                    </a:lnTo>
                    <a:lnTo>
                      <a:pt x="1467972" y="752798"/>
                    </a:lnTo>
                    <a:lnTo>
                      <a:pt x="1467972" y="752798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70" name="Forma libre: Forma 43">
                <a:extLst>
                  <a:ext uri="{FF2B5EF4-FFF2-40B4-BE49-F238E27FC236}">
                    <a16:creationId xmlns:a16="http://schemas.microsoft.com/office/drawing/2014/main" id="{FA53DD07-D5B8-4DAA-B4A8-A26C83ED6761}"/>
                  </a:ext>
                </a:extLst>
              </p:cNvPr>
              <p:cNvSpPr/>
              <p:nvPr/>
            </p:nvSpPr>
            <p:spPr>
              <a:xfrm>
                <a:off x="10737168" y="-7969"/>
                <a:ext cx="1455658" cy="839394"/>
              </a:xfrm>
              <a:custGeom>
                <a:avLst/>
                <a:gdLst>
                  <a:gd name="connsiteX0" fmla="*/ 123329 w 1455658"/>
                  <a:gd name="connsiteY0" fmla="*/ 521168 h 839394"/>
                  <a:gd name="connsiteX1" fmla="*/ 390022 w 1455658"/>
                  <a:gd name="connsiteY1" fmla="*/ 834613 h 839394"/>
                  <a:gd name="connsiteX2" fmla="*/ 1455734 w 1455658"/>
                  <a:gd name="connsiteY2" fmla="*/ 317163 h 839394"/>
                  <a:gd name="connsiteX3" fmla="*/ 1456797 w 1455658"/>
                  <a:gd name="connsiteY3" fmla="*/ 7969 h 839394"/>
                  <a:gd name="connsiteX4" fmla="*/ 14951 w 1455658"/>
                  <a:gd name="connsiteY4" fmla="*/ 7969 h 839394"/>
                  <a:gd name="connsiteX5" fmla="*/ 109516 w 1455658"/>
                  <a:gd name="connsiteY5" fmla="*/ 493543 h 839394"/>
                  <a:gd name="connsiteX6" fmla="*/ 123329 w 1455658"/>
                  <a:gd name="connsiteY6" fmla="*/ 521168 h 839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658" h="839394">
                    <a:moveTo>
                      <a:pt x="123329" y="521168"/>
                    </a:moveTo>
                    <a:cubicBezTo>
                      <a:pt x="123329" y="521168"/>
                      <a:pt x="212581" y="698610"/>
                      <a:pt x="390022" y="834613"/>
                    </a:cubicBezTo>
                    <a:lnTo>
                      <a:pt x="1455734" y="317163"/>
                    </a:lnTo>
                    <a:lnTo>
                      <a:pt x="1456797" y="7969"/>
                    </a:lnTo>
                    <a:lnTo>
                      <a:pt x="14951" y="7969"/>
                    </a:lnTo>
                    <a:cubicBezTo>
                      <a:pt x="-5237" y="145035"/>
                      <a:pt x="16014" y="307601"/>
                      <a:pt x="109516" y="493543"/>
                    </a:cubicBezTo>
                    <a:lnTo>
                      <a:pt x="123329" y="521168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grpSp>
          <p:nvGrpSpPr>
            <p:cNvPr id="163" name="Grupo 162">
              <a:extLst>
                <a:ext uri="{FF2B5EF4-FFF2-40B4-BE49-F238E27FC236}">
                  <a16:creationId xmlns:a16="http://schemas.microsoft.com/office/drawing/2014/main" id="{088F0FFD-3BDA-4710-9669-222C8A491B2F}"/>
                </a:ext>
              </a:extLst>
            </p:cNvPr>
            <p:cNvGrpSpPr/>
            <p:nvPr/>
          </p:nvGrpSpPr>
          <p:grpSpPr>
            <a:xfrm>
              <a:off x="9999818" y="301226"/>
              <a:ext cx="2199425" cy="1636287"/>
              <a:chOff x="9999818" y="301226"/>
              <a:chExt cx="2199425" cy="1636287"/>
            </a:xfrm>
          </p:grpSpPr>
          <p:sp>
            <p:nvSpPr>
              <p:cNvPr id="167" name="Forma libre: Forma 42">
                <a:extLst>
                  <a:ext uri="{FF2B5EF4-FFF2-40B4-BE49-F238E27FC236}">
                    <a16:creationId xmlns:a16="http://schemas.microsoft.com/office/drawing/2014/main" id="{2CC7D4CA-A125-465A-9EDE-D4E63584DF43}"/>
                  </a:ext>
                </a:extLst>
              </p:cNvPr>
              <p:cNvSpPr/>
              <p:nvPr/>
            </p:nvSpPr>
            <p:spPr>
              <a:xfrm>
                <a:off x="10019359" y="321413"/>
                <a:ext cx="2178177" cy="1593786"/>
              </a:xfrm>
              <a:custGeom>
                <a:avLst/>
                <a:gdLst>
                  <a:gd name="connsiteX0" fmla="*/ 231247 w 2178174"/>
                  <a:gd name="connsiteY0" fmla="*/ 950428 h 1593786"/>
                  <a:gd name="connsiteX1" fmla="*/ 45305 w 2178174"/>
                  <a:gd name="connsiteY1" fmla="*/ 1404126 h 1593786"/>
                  <a:gd name="connsiteX2" fmla="*/ 50617 w 2178174"/>
                  <a:gd name="connsiteY2" fmla="*/ 1415814 h 1593786"/>
                  <a:gd name="connsiteX3" fmla="*/ 529816 w 2178174"/>
                  <a:gd name="connsiteY3" fmla="*/ 1547566 h 1593786"/>
                  <a:gd name="connsiteX4" fmla="*/ 2173541 w 2178174"/>
                  <a:gd name="connsiteY4" fmla="*/ 749611 h 1593786"/>
                  <a:gd name="connsiteX5" fmla="*/ 2173541 w 2178174"/>
                  <a:gd name="connsiteY5" fmla="*/ 7969 h 1593786"/>
                  <a:gd name="connsiteX6" fmla="*/ 231247 w 2178174"/>
                  <a:gd name="connsiteY6" fmla="*/ 950428 h 159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8174" h="1593786">
                    <a:moveTo>
                      <a:pt x="231247" y="950428"/>
                    </a:moveTo>
                    <a:cubicBezTo>
                      <a:pt x="231247" y="950428"/>
                      <a:pt x="-101324" y="1111932"/>
                      <a:pt x="45305" y="1404126"/>
                    </a:cubicBezTo>
                    <a:lnTo>
                      <a:pt x="50617" y="1415814"/>
                    </a:lnTo>
                    <a:cubicBezTo>
                      <a:pt x="50617" y="1415814"/>
                      <a:pt x="197246" y="1708008"/>
                      <a:pt x="529816" y="1547566"/>
                    </a:cubicBezTo>
                    <a:lnTo>
                      <a:pt x="2173541" y="749611"/>
                    </a:lnTo>
                    <a:lnTo>
                      <a:pt x="2173541" y="7969"/>
                    </a:lnTo>
                    <a:lnTo>
                      <a:pt x="231247" y="95042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68" name="Forma libre: Forma 46">
                <a:extLst>
                  <a:ext uri="{FF2B5EF4-FFF2-40B4-BE49-F238E27FC236}">
                    <a16:creationId xmlns:a16="http://schemas.microsoft.com/office/drawing/2014/main" id="{E3B0AC7E-B2A6-40A0-B8AD-E373E086E0D0}"/>
                  </a:ext>
                </a:extLst>
              </p:cNvPr>
              <p:cNvSpPr/>
              <p:nvPr/>
            </p:nvSpPr>
            <p:spPr>
              <a:xfrm>
                <a:off x="9999818" y="301226"/>
                <a:ext cx="2199425" cy="1636287"/>
              </a:xfrm>
              <a:custGeom>
                <a:avLst/>
                <a:gdLst>
                  <a:gd name="connsiteX0" fmla="*/ 538733 w 2199425"/>
                  <a:gd name="connsiteY0" fmla="*/ 1550754 h 1636287"/>
                  <a:gd name="connsiteX1" fmla="*/ 86098 w 2199425"/>
                  <a:gd name="connsiteY1" fmla="*/ 1428564 h 1636287"/>
                  <a:gd name="connsiteX2" fmla="*/ 80785 w 2199425"/>
                  <a:gd name="connsiteY2" fmla="*/ 1416876 h 1636287"/>
                  <a:gd name="connsiteX3" fmla="*/ 115848 w 2199425"/>
                  <a:gd name="connsiteY3" fmla="*/ 1102369 h 1636287"/>
                  <a:gd name="connsiteX4" fmla="*/ 257164 w 2199425"/>
                  <a:gd name="connsiteY4" fmla="*/ 988679 h 1636287"/>
                  <a:gd name="connsiteX5" fmla="*/ 2193084 w 2199425"/>
                  <a:gd name="connsiteY5" fmla="*/ 49407 h 1636287"/>
                  <a:gd name="connsiteX6" fmla="*/ 2193084 w 2199425"/>
                  <a:gd name="connsiteY6" fmla="*/ 7969 h 1636287"/>
                  <a:gd name="connsiteX7" fmla="*/ 241226 w 2199425"/>
                  <a:gd name="connsiteY7" fmla="*/ 954678 h 1636287"/>
                  <a:gd name="connsiteX8" fmla="*/ 23409 w 2199425"/>
                  <a:gd name="connsiteY8" fmla="*/ 1187371 h 1636287"/>
                  <a:gd name="connsiteX9" fmla="*/ 47847 w 2199425"/>
                  <a:gd name="connsiteY9" fmla="*/ 1433876 h 1636287"/>
                  <a:gd name="connsiteX10" fmla="*/ 53160 w 2199425"/>
                  <a:gd name="connsiteY10" fmla="*/ 1445564 h 1636287"/>
                  <a:gd name="connsiteX11" fmla="*/ 358104 w 2199425"/>
                  <a:gd name="connsiteY11" fmla="*/ 1635756 h 1636287"/>
                  <a:gd name="connsiteX12" fmla="*/ 555734 w 2199425"/>
                  <a:gd name="connsiteY12" fmla="*/ 1585817 h 1636287"/>
                  <a:gd name="connsiteX13" fmla="*/ 2193084 w 2199425"/>
                  <a:gd name="connsiteY13" fmla="*/ 789987 h 1636287"/>
                  <a:gd name="connsiteX14" fmla="*/ 2193084 w 2199425"/>
                  <a:gd name="connsiteY14" fmla="*/ 748548 h 1636287"/>
                  <a:gd name="connsiteX15" fmla="*/ 538733 w 2199425"/>
                  <a:gd name="connsiteY15" fmla="*/ 1550754 h 163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99425" h="1636287">
                    <a:moveTo>
                      <a:pt x="538733" y="1550754"/>
                    </a:moveTo>
                    <a:cubicBezTo>
                      <a:pt x="228476" y="1701633"/>
                      <a:pt x="90348" y="1439189"/>
                      <a:pt x="86098" y="1428564"/>
                    </a:cubicBezTo>
                    <a:lnTo>
                      <a:pt x="80785" y="1416876"/>
                    </a:lnTo>
                    <a:cubicBezTo>
                      <a:pt x="24471" y="1303186"/>
                      <a:pt x="35097" y="1196934"/>
                      <a:pt x="115848" y="1102369"/>
                    </a:cubicBezTo>
                    <a:cubicBezTo>
                      <a:pt x="176412" y="1030117"/>
                      <a:pt x="256102" y="989741"/>
                      <a:pt x="257164" y="988679"/>
                    </a:cubicBezTo>
                    <a:lnTo>
                      <a:pt x="2193084" y="49407"/>
                    </a:lnTo>
                    <a:lnTo>
                      <a:pt x="2193084" y="7969"/>
                    </a:lnTo>
                    <a:lnTo>
                      <a:pt x="241226" y="954678"/>
                    </a:lnTo>
                    <a:cubicBezTo>
                      <a:pt x="234851" y="958928"/>
                      <a:pt x="74410" y="1037555"/>
                      <a:pt x="23409" y="1187371"/>
                    </a:cubicBezTo>
                    <a:cubicBezTo>
                      <a:pt x="-3154" y="1265998"/>
                      <a:pt x="4283" y="1348875"/>
                      <a:pt x="47847" y="1433876"/>
                    </a:cubicBezTo>
                    <a:lnTo>
                      <a:pt x="53160" y="1445564"/>
                    </a:lnTo>
                    <a:cubicBezTo>
                      <a:pt x="53160" y="1447689"/>
                      <a:pt x="150912" y="1635756"/>
                      <a:pt x="358104" y="1635756"/>
                    </a:cubicBezTo>
                    <a:cubicBezTo>
                      <a:pt x="415480" y="1635756"/>
                      <a:pt x="481357" y="1621943"/>
                      <a:pt x="555734" y="1585817"/>
                    </a:cubicBezTo>
                    <a:lnTo>
                      <a:pt x="2193084" y="789987"/>
                    </a:lnTo>
                    <a:lnTo>
                      <a:pt x="2193084" y="748548"/>
                    </a:lnTo>
                    <a:lnTo>
                      <a:pt x="538733" y="155075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grpSp>
          <p:nvGrpSpPr>
            <p:cNvPr id="164" name="Grupo 163">
              <a:extLst>
                <a:ext uri="{FF2B5EF4-FFF2-40B4-BE49-F238E27FC236}">
                  <a16:creationId xmlns:a16="http://schemas.microsoft.com/office/drawing/2014/main" id="{66D4857D-EE68-4D0E-9B31-BC20108CA99D}"/>
                </a:ext>
              </a:extLst>
            </p:cNvPr>
            <p:cNvGrpSpPr/>
            <p:nvPr/>
          </p:nvGrpSpPr>
          <p:grpSpPr>
            <a:xfrm>
              <a:off x="11110209" y="1128932"/>
              <a:ext cx="1083775" cy="775643"/>
              <a:chOff x="11110209" y="1128932"/>
              <a:chExt cx="1083775" cy="775643"/>
            </a:xfrm>
          </p:grpSpPr>
          <p:sp>
            <p:nvSpPr>
              <p:cNvPr id="165" name="Forma libre: Forma 44">
                <a:extLst>
                  <a:ext uri="{FF2B5EF4-FFF2-40B4-BE49-F238E27FC236}">
                    <a16:creationId xmlns:a16="http://schemas.microsoft.com/office/drawing/2014/main" id="{50C7A7C7-5E21-4BE7-8E45-6B746F7C805F}"/>
                  </a:ext>
                </a:extLst>
              </p:cNvPr>
              <p:cNvSpPr/>
              <p:nvPr/>
            </p:nvSpPr>
            <p:spPr>
              <a:xfrm>
                <a:off x="11129787" y="1146995"/>
                <a:ext cx="1062524" cy="743767"/>
              </a:xfrm>
              <a:custGeom>
                <a:avLst/>
                <a:gdLst>
                  <a:gd name="connsiteX0" fmla="*/ 1064178 w 1062524"/>
                  <a:gd name="connsiteY0" fmla="*/ 7969 h 743766"/>
                  <a:gd name="connsiteX1" fmla="*/ 91968 w 1062524"/>
                  <a:gd name="connsiteY1" fmla="*/ 480792 h 743766"/>
                  <a:gd name="connsiteX2" fmla="*/ 22904 w 1062524"/>
                  <a:gd name="connsiteY2" fmla="*/ 658234 h 743766"/>
                  <a:gd name="connsiteX3" fmla="*/ 25029 w 1062524"/>
                  <a:gd name="connsiteY3" fmla="*/ 663546 h 743766"/>
                  <a:gd name="connsiteX4" fmla="*/ 209908 w 1062524"/>
                  <a:gd name="connsiteY4" fmla="*/ 718798 h 743766"/>
                  <a:gd name="connsiteX5" fmla="*/ 1064178 w 1062524"/>
                  <a:gd name="connsiteY5" fmla="*/ 302288 h 743766"/>
                  <a:gd name="connsiteX6" fmla="*/ 1064178 w 1062524"/>
                  <a:gd name="connsiteY6" fmla="*/ 7969 h 743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2524" h="743766">
                    <a:moveTo>
                      <a:pt x="1064178" y="7969"/>
                    </a:moveTo>
                    <a:lnTo>
                      <a:pt x="91968" y="480792"/>
                    </a:lnTo>
                    <a:cubicBezTo>
                      <a:pt x="91968" y="480792"/>
                      <a:pt x="-34472" y="543481"/>
                      <a:pt x="22904" y="658234"/>
                    </a:cubicBezTo>
                    <a:lnTo>
                      <a:pt x="25029" y="663546"/>
                    </a:lnTo>
                    <a:cubicBezTo>
                      <a:pt x="25029" y="663546"/>
                      <a:pt x="82405" y="780424"/>
                      <a:pt x="209908" y="718798"/>
                    </a:cubicBezTo>
                    <a:lnTo>
                      <a:pt x="1064178" y="302288"/>
                    </a:lnTo>
                    <a:lnTo>
                      <a:pt x="1064178" y="7969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66" name="Forma libre: Forma 45">
                <a:extLst>
                  <a:ext uri="{FF2B5EF4-FFF2-40B4-BE49-F238E27FC236}">
                    <a16:creationId xmlns:a16="http://schemas.microsoft.com/office/drawing/2014/main" id="{C55F9E49-C5F2-4D5C-AD16-D047AD152B2F}"/>
                  </a:ext>
                </a:extLst>
              </p:cNvPr>
              <p:cNvSpPr/>
              <p:nvPr/>
            </p:nvSpPr>
            <p:spPr>
              <a:xfrm>
                <a:off x="11110209" y="1128932"/>
                <a:ext cx="1083775" cy="775643"/>
              </a:xfrm>
              <a:custGeom>
                <a:avLst/>
                <a:gdLst>
                  <a:gd name="connsiteX0" fmla="*/ 219924 w 1083774"/>
                  <a:gd name="connsiteY0" fmla="*/ 719860 h 775642"/>
                  <a:gd name="connsiteX1" fmla="*/ 60545 w 1083774"/>
                  <a:gd name="connsiteY1" fmla="*/ 674172 h 775642"/>
                  <a:gd name="connsiteX2" fmla="*/ 58420 w 1083774"/>
                  <a:gd name="connsiteY2" fmla="*/ 668859 h 775642"/>
                  <a:gd name="connsiteX3" fmla="*/ 118984 w 1083774"/>
                  <a:gd name="connsiteY3" fmla="*/ 515856 h 775642"/>
                  <a:gd name="connsiteX4" fmla="*/ 1083756 w 1083774"/>
                  <a:gd name="connsiteY4" fmla="*/ 48345 h 775642"/>
                  <a:gd name="connsiteX5" fmla="*/ 1083756 w 1083774"/>
                  <a:gd name="connsiteY5" fmla="*/ 7969 h 775642"/>
                  <a:gd name="connsiteX6" fmla="*/ 103046 w 1083774"/>
                  <a:gd name="connsiteY6" fmla="*/ 482917 h 775642"/>
                  <a:gd name="connsiteX7" fmla="*/ 14856 w 1083774"/>
                  <a:gd name="connsiteY7" fmla="*/ 578544 h 775642"/>
                  <a:gd name="connsiteX8" fmla="*/ 24419 w 1083774"/>
                  <a:gd name="connsiteY8" fmla="*/ 686922 h 775642"/>
                  <a:gd name="connsiteX9" fmla="*/ 26544 w 1083774"/>
                  <a:gd name="connsiteY9" fmla="*/ 692234 h 775642"/>
                  <a:gd name="connsiteX10" fmla="*/ 157235 w 1083774"/>
                  <a:gd name="connsiteY10" fmla="*/ 775111 h 775642"/>
                  <a:gd name="connsiteX11" fmla="*/ 236924 w 1083774"/>
                  <a:gd name="connsiteY11" fmla="*/ 754923 h 775642"/>
                  <a:gd name="connsiteX12" fmla="*/ 1083756 w 1083774"/>
                  <a:gd name="connsiteY12" fmla="*/ 344789 h 775642"/>
                  <a:gd name="connsiteX13" fmla="*/ 1083756 w 1083774"/>
                  <a:gd name="connsiteY13" fmla="*/ 301226 h 775642"/>
                  <a:gd name="connsiteX14" fmla="*/ 219924 w 1083774"/>
                  <a:gd name="connsiteY14" fmla="*/ 719860 h 77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83774" h="775642">
                    <a:moveTo>
                      <a:pt x="219924" y="719860"/>
                    </a:moveTo>
                    <a:cubicBezTo>
                      <a:pt x="112609" y="771924"/>
                      <a:pt x="65858" y="683734"/>
                      <a:pt x="60545" y="674172"/>
                    </a:cubicBezTo>
                    <a:lnTo>
                      <a:pt x="58420" y="668859"/>
                    </a:lnTo>
                    <a:cubicBezTo>
                      <a:pt x="9544" y="571107"/>
                      <a:pt x="114734" y="519043"/>
                      <a:pt x="118984" y="515856"/>
                    </a:cubicBezTo>
                    <a:lnTo>
                      <a:pt x="1083756" y="48345"/>
                    </a:lnTo>
                    <a:lnTo>
                      <a:pt x="1083756" y="7969"/>
                    </a:lnTo>
                    <a:lnTo>
                      <a:pt x="103046" y="482917"/>
                    </a:lnTo>
                    <a:cubicBezTo>
                      <a:pt x="100921" y="483980"/>
                      <a:pt x="36107" y="516918"/>
                      <a:pt x="14856" y="578544"/>
                    </a:cubicBezTo>
                    <a:cubicBezTo>
                      <a:pt x="3169" y="613608"/>
                      <a:pt x="6356" y="649733"/>
                      <a:pt x="24419" y="686922"/>
                    </a:cubicBezTo>
                    <a:lnTo>
                      <a:pt x="26544" y="692234"/>
                    </a:lnTo>
                    <a:cubicBezTo>
                      <a:pt x="44607" y="726235"/>
                      <a:pt x="88171" y="775111"/>
                      <a:pt x="157235" y="775111"/>
                    </a:cubicBezTo>
                    <a:cubicBezTo>
                      <a:pt x="180610" y="775111"/>
                      <a:pt x="207173" y="768736"/>
                      <a:pt x="236924" y="754923"/>
                    </a:cubicBezTo>
                    <a:lnTo>
                      <a:pt x="1083756" y="344789"/>
                    </a:lnTo>
                    <a:lnTo>
                      <a:pt x="1083756" y="301226"/>
                    </a:lnTo>
                    <a:lnTo>
                      <a:pt x="219924" y="71986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E8FC0598-7A01-46CE-B19C-14536D9157D3}"/>
              </a:ext>
            </a:extLst>
          </p:cNvPr>
          <p:cNvGrpSpPr/>
          <p:nvPr/>
        </p:nvGrpSpPr>
        <p:grpSpPr>
          <a:xfrm>
            <a:off x="6230371" y="3069239"/>
            <a:ext cx="11817500" cy="359154"/>
            <a:chOff x="2781300" y="3429000"/>
            <a:chExt cx="11817500" cy="359154"/>
          </a:xfrm>
        </p:grpSpPr>
        <p:sp>
          <p:nvSpPr>
            <p:cNvPr id="45" name="Forma libre: Forma 8">
              <a:extLst>
                <a:ext uri="{FF2B5EF4-FFF2-40B4-BE49-F238E27FC236}">
                  <a16:creationId xmlns:a16="http://schemas.microsoft.com/office/drawing/2014/main" id="{C955BE65-2661-4C10-B837-0936B9D43677}"/>
                </a:ext>
              </a:extLst>
            </p:cNvPr>
            <p:cNvSpPr/>
            <p:nvPr/>
          </p:nvSpPr>
          <p:spPr>
            <a:xfrm>
              <a:off x="2781300" y="3429000"/>
              <a:ext cx="3914775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46" name="Forma libre: Forma 8">
              <a:extLst>
                <a:ext uri="{FF2B5EF4-FFF2-40B4-BE49-F238E27FC236}">
                  <a16:creationId xmlns:a16="http://schemas.microsoft.com/office/drawing/2014/main" id="{55506D8E-D9DD-4CAC-BDCE-BF0B21BE69C6}"/>
                </a:ext>
              </a:extLst>
            </p:cNvPr>
            <p:cNvSpPr/>
            <p:nvPr/>
          </p:nvSpPr>
          <p:spPr>
            <a:xfrm rot="10800000">
              <a:off x="6696074" y="3429000"/>
              <a:ext cx="7902726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47" name="Subtítulo 4">
            <a:extLst>
              <a:ext uri="{FF2B5EF4-FFF2-40B4-BE49-F238E27FC236}">
                <a16:creationId xmlns:a16="http://schemas.microsoft.com/office/drawing/2014/main" id="{DEAB17D9-84BD-4576-97E1-903E436F9D4B}"/>
              </a:ext>
            </a:extLst>
          </p:cNvPr>
          <p:cNvSpPr txBox="1">
            <a:spLocks/>
          </p:cNvSpPr>
          <p:nvPr/>
        </p:nvSpPr>
        <p:spPr>
          <a:xfrm>
            <a:off x="6409718" y="3115900"/>
            <a:ext cx="9702799" cy="31249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s-ES" sz="1400" b="1" dirty="0">
                <a:solidFill>
                  <a:schemeClr val="accent1"/>
                </a:solidFill>
              </a:rPr>
              <a:t>ZONA DE PRUEBAS</a:t>
            </a:r>
            <a:endParaRPr lang="es-ES" sz="12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s-ES" sz="1800" b="1" dirty="0">
              <a:solidFill>
                <a:schemeClr val="accent1"/>
              </a:solidFill>
            </a:endParaRPr>
          </a:p>
        </p:txBody>
      </p:sp>
      <p:grpSp>
        <p:nvGrpSpPr>
          <p:cNvPr id="48" name="Grupo 47">
            <a:extLst>
              <a:ext uri="{FF2B5EF4-FFF2-40B4-BE49-F238E27FC236}">
                <a16:creationId xmlns:a16="http://schemas.microsoft.com/office/drawing/2014/main" id="{6C06F233-391C-4966-9C39-3688A8105AA7}"/>
              </a:ext>
            </a:extLst>
          </p:cNvPr>
          <p:cNvGrpSpPr/>
          <p:nvPr/>
        </p:nvGrpSpPr>
        <p:grpSpPr>
          <a:xfrm rot="10800000">
            <a:off x="-6224989" y="3091626"/>
            <a:ext cx="11817500" cy="359154"/>
            <a:chOff x="2781300" y="3429000"/>
            <a:chExt cx="11817500" cy="359154"/>
          </a:xfrm>
        </p:grpSpPr>
        <p:sp>
          <p:nvSpPr>
            <p:cNvPr id="49" name="Forma libre: Forma 8">
              <a:extLst>
                <a:ext uri="{FF2B5EF4-FFF2-40B4-BE49-F238E27FC236}">
                  <a16:creationId xmlns:a16="http://schemas.microsoft.com/office/drawing/2014/main" id="{A684A1BB-F4A9-4177-BF32-D247033EFFEA}"/>
                </a:ext>
              </a:extLst>
            </p:cNvPr>
            <p:cNvSpPr/>
            <p:nvPr/>
          </p:nvSpPr>
          <p:spPr>
            <a:xfrm>
              <a:off x="2781300" y="3429000"/>
              <a:ext cx="3914775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50" name="Forma libre: Forma 8">
              <a:extLst>
                <a:ext uri="{FF2B5EF4-FFF2-40B4-BE49-F238E27FC236}">
                  <a16:creationId xmlns:a16="http://schemas.microsoft.com/office/drawing/2014/main" id="{B0F0108F-EB16-41EE-830A-3D663CC75F29}"/>
                </a:ext>
              </a:extLst>
            </p:cNvPr>
            <p:cNvSpPr/>
            <p:nvPr/>
          </p:nvSpPr>
          <p:spPr>
            <a:xfrm rot="10800000">
              <a:off x="6696074" y="3429000"/>
              <a:ext cx="7902726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51" name="Subtítulo 4">
            <a:extLst>
              <a:ext uri="{FF2B5EF4-FFF2-40B4-BE49-F238E27FC236}">
                <a16:creationId xmlns:a16="http://schemas.microsoft.com/office/drawing/2014/main" id="{003BEA5D-EE07-4962-AA66-9882B1CC12AE}"/>
              </a:ext>
            </a:extLst>
          </p:cNvPr>
          <p:cNvSpPr txBox="1">
            <a:spLocks/>
          </p:cNvSpPr>
          <p:nvPr/>
        </p:nvSpPr>
        <p:spPr>
          <a:xfrm>
            <a:off x="-4289636" y="3142373"/>
            <a:ext cx="9702799" cy="31249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None/>
            </a:pPr>
            <a:r>
              <a:rPr lang="es-ES" sz="1400" b="1" dirty="0">
                <a:solidFill>
                  <a:schemeClr val="accent1"/>
                </a:solidFill>
              </a:rPr>
              <a:t>ZONA DE PRUEBAS</a:t>
            </a:r>
          </a:p>
          <a:p>
            <a:pPr marL="0" indent="0" algn="r">
              <a:buNone/>
            </a:pPr>
            <a:endParaRPr lang="es-ES" sz="1200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endParaRPr lang="es-ES" sz="1800" b="1" dirty="0">
              <a:solidFill>
                <a:schemeClr val="accent1"/>
              </a:solidFill>
            </a:endParaRPr>
          </a:p>
        </p:txBody>
      </p:sp>
      <p:grpSp>
        <p:nvGrpSpPr>
          <p:cNvPr id="57" name="Grupo 56">
            <a:extLst>
              <a:ext uri="{FF2B5EF4-FFF2-40B4-BE49-F238E27FC236}">
                <a16:creationId xmlns:a16="http://schemas.microsoft.com/office/drawing/2014/main" id="{99CF90B3-D56C-4D6A-ADFA-FE30887C6125}"/>
              </a:ext>
            </a:extLst>
          </p:cNvPr>
          <p:cNvGrpSpPr/>
          <p:nvPr/>
        </p:nvGrpSpPr>
        <p:grpSpPr>
          <a:xfrm>
            <a:off x="6230371" y="6168686"/>
            <a:ext cx="11817500" cy="359154"/>
            <a:chOff x="2781300" y="3429000"/>
            <a:chExt cx="11817500" cy="359154"/>
          </a:xfrm>
        </p:grpSpPr>
        <p:sp>
          <p:nvSpPr>
            <p:cNvPr id="58" name="Forma libre: Forma 8">
              <a:extLst>
                <a:ext uri="{FF2B5EF4-FFF2-40B4-BE49-F238E27FC236}">
                  <a16:creationId xmlns:a16="http://schemas.microsoft.com/office/drawing/2014/main" id="{1AFC148A-5915-49BA-B943-AEFBC5FB418B}"/>
                </a:ext>
              </a:extLst>
            </p:cNvPr>
            <p:cNvSpPr/>
            <p:nvPr/>
          </p:nvSpPr>
          <p:spPr>
            <a:xfrm>
              <a:off x="2781300" y="3429000"/>
              <a:ext cx="3914775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59" name="Forma libre: Forma 8">
              <a:extLst>
                <a:ext uri="{FF2B5EF4-FFF2-40B4-BE49-F238E27FC236}">
                  <a16:creationId xmlns:a16="http://schemas.microsoft.com/office/drawing/2014/main" id="{4673E637-4040-4844-A440-F32FBD6C4D90}"/>
                </a:ext>
              </a:extLst>
            </p:cNvPr>
            <p:cNvSpPr/>
            <p:nvPr/>
          </p:nvSpPr>
          <p:spPr>
            <a:xfrm rot="10800000">
              <a:off x="6696074" y="3429000"/>
              <a:ext cx="7902726" cy="359154"/>
            </a:xfrm>
            <a:custGeom>
              <a:avLst/>
              <a:gdLst>
                <a:gd name="connsiteX0" fmla="*/ 6228874 w 6229350"/>
                <a:gd name="connsiteY0" fmla="*/ 7144 h 571500"/>
                <a:gd name="connsiteX1" fmla="*/ 284321 w 6229350"/>
                <a:gd name="connsiteY1" fmla="*/ 7144 h 571500"/>
                <a:gd name="connsiteX2" fmla="*/ 7144 w 6229350"/>
                <a:gd name="connsiteY2" fmla="*/ 282416 h 571500"/>
                <a:gd name="connsiteX3" fmla="*/ 7144 w 6229350"/>
                <a:gd name="connsiteY3" fmla="*/ 292894 h 571500"/>
                <a:gd name="connsiteX4" fmla="*/ 284321 w 6229350"/>
                <a:gd name="connsiteY4" fmla="*/ 568166 h 571500"/>
                <a:gd name="connsiteX5" fmla="*/ 6228874 w 6229350"/>
                <a:gd name="connsiteY5" fmla="*/ 568166 h 571500"/>
                <a:gd name="connsiteX6" fmla="*/ 6228874 w 6229350"/>
                <a:gd name="connsiteY6" fmla="*/ 714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9350" h="571500">
                  <a:moveTo>
                    <a:pt x="6228874" y="7144"/>
                  </a:moveTo>
                  <a:lnTo>
                    <a:pt x="284321" y="7144"/>
                  </a:lnTo>
                  <a:cubicBezTo>
                    <a:pt x="284321" y="7144"/>
                    <a:pt x="7144" y="7144"/>
                    <a:pt x="7144" y="282416"/>
                  </a:cubicBezTo>
                  <a:lnTo>
                    <a:pt x="7144" y="292894"/>
                  </a:lnTo>
                  <a:cubicBezTo>
                    <a:pt x="7144" y="292894"/>
                    <a:pt x="7144" y="568166"/>
                    <a:pt x="284321" y="568166"/>
                  </a:cubicBezTo>
                  <a:lnTo>
                    <a:pt x="6228874" y="568166"/>
                  </a:lnTo>
                  <a:lnTo>
                    <a:pt x="6228874" y="71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63" name="Subtítulo 4">
            <a:extLst>
              <a:ext uri="{FF2B5EF4-FFF2-40B4-BE49-F238E27FC236}">
                <a16:creationId xmlns:a16="http://schemas.microsoft.com/office/drawing/2014/main" id="{CFD25AED-5055-449F-B244-041F3035F067}"/>
              </a:ext>
            </a:extLst>
          </p:cNvPr>
          <p:cNvSpPr txBox="1">
            <a:spLocks/>
          </p:cNvSpPr>
          <p:nvPr/>
        </p:nvSpPr>
        <p:spPr>
          <a:xfrm>
            <a:off x="6409718" y="6215347"/>
            <a:ext cx="9702799" cy="31249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s-ES" sz="1400" b="1" dirty="0">
                <a:solidFill>
                  <a:schemeClr val="accent1"/>
                </a:solidFill>
              </a:rPr>
              <a:t>ZONA DE PRUEBAS</a:t>
            </a:r>
            <a:endParaRPr lang="es-ES" sz="12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s-ES" sz="1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9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7" grpId="0"/>
      <p:bldP spid="51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55C1A5-C474-480F-B888-DC77AA0200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372" y="828390"/>
            <a:ext cx="5002519" cy="268611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71015C6-FC14-4074-9B14-D7C249141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0726" y="828391"/>
            <a:ext cx="4069056" cy="265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F34F05E-2DC5-4B10-80CA-C3000375F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873" y="3597399"/>
            <a:ext cx="4588041" cy="30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Gráfico 33">
            <a:extLst>
              <a:ext uri="{FF2B5EF4-FFF2-40B4-BE49-F238E27FC236}">
                <a16:creationId xmlns:a16="http://schemas.microsoft.com/office/drawing/2014/main" id="{2997BD7A-5927-4D1A-BE05-5152ABE9F044}"/>
              </a:ext>
            </a:extLst>
          </p:cNvPr>
          <p:cNvSpPr/>
          <p:nvPr/>
        </p:nvSpPr>
        <p:spPr>
          <a:xfrm>
            <a:off x="-2416257" y="257076"/>
            <a:ext cx="5430638" cy="19249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6940B53B-D7EB-4994-8FD2-1DBF5FCAA700}"/>
              </a:ext>
            </a:extLst>
          </p:cNvPr>
          <p:cNvSpPr txBox="1">
            <a:spLocks/>
          </p:cNvSpPr>
          <p:nvPr/>
        </p:nvSpPr>
        <p:spPr>
          <a:xfrm>
            <a:off x="839830" y="-808045"/>
            <a:ext cx="10580860" cy="1442729"/>
          </a:xfrm>
          <a:prstGeom prst="rect">
            <a:avLst/>
          </a:prstGeom>
        </p:spPr>
        <p:txBody>
          <a:bodyPr rtlCol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500" b="1" cap="small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Productos Defensa Nacional</a:t>
            </a:r>
          </a:p>
        </p:txBody>
      </p:sp>
      <p:sp>
        <p:nvSpPr>
          <p:cNvPr id="62" name="Gráfico 33">
            <a:extLst>
              <a:ext uri="{FF2B5EF4-FFF2-40B4-BE49-F238E27FC236}">
                <a16:creationId xmlns:a16="http://schemas.microsoft.com/office/drawing/2014/main" id="{4DCA27B2-A053-4F0E-85CA-CD4522BCC939}"/>
              </a:ext>
            </a:extLst>
          </p:cNvPr>
          <p:cNvSpPr/>
          <p:nvPr/>
        </p:nvSpPr>
        <p:spPr>
          <a:xfrm rot="10800000">
            <a:off x="9274458" y="257074"/>
            <a:ext cx="5331196" cy="192494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grpSp>
        <p:nvGrpSpPr>
          <p:cNvPr id="83" name="Grupo 82">
            <a:extLst>
              <a:ext uri="{FF2B5EF4-FFF2-40B4-BE49-F238E27FC236}">
                <a16:creationId xmlns:a16="http://schemas.microsoft.com/office/drawing/2014/main" id="{BE5DC6B6-ABB2-425B-B273-F97A1D0C5DFF}"/>
              </a:ext>
            </a:extLst>
          </p:cNvPr>
          <p:cNvGrpSpPr/>
          <p:nvPr/>
        </p:nvGrpSpPr>
        <p:grpSpPr>
          <a:xfrm>
            <a:off x="10693400" y="-362198"/>
            <a:ext cx="2199425" cy="2006116"/>
            <a:chOff x="10693400" y="-362198"/>
            <a:chExt cx="2199425" cy="2006116"/>
          </a:xfrm>
        </p:grpSpPr>
        <p:grpSp>
          <p:nvGrpSpPr>
            <p:cNvPr id="84" name="Grupo 83">
              <a:extLst>
                <a:ext uri="{FF2B5EF4-FFF2-40B4-BE49-F238E27FC236}">
                  <a16:creationId xmlns:a16="http://schemas.microsoft.com/office/drawing/2014/main" id="{1CA66EEB-A48F-4BF3-83E2-52D9D3232528}"/>
                </a:ext>
              </a:extLst>
            </p:cNvPr>
            <p:cNvGrpSpPr/>
            <p:nvPr/>
          </p:nvGrpSpPr>
          <p:grpSpPr>
            <a:xfrm>
              <a:off x="10693400" y="7631"/>
              <a:ext cx="2199425" cy="1636287"/>
              <a:chOff x="9999818" y="301226"/>
              <a:chExt cx="2199425" cy="1636287"/>
            </a:xfrm>
          </p:grpSpPr>
          <p:grpSp>
            <p:nvGrpSpPr>
              <p:cNvPr id="89" name="Grupo 88">
                <a:extLst>
                  <a:ext uri="{FF2B5EF4-FFF2-40B4-BE49-F238E27FC236}">
                    <a16:creationId xmlns:a16="http://schemas.microsoft.com/office/drawing/2014/main" id="{D836F792-8F95-4258-B91C-213E9FEFD325}"/>
                  </a:ext>
                </a:extLst>
              </p:cNvPr>
              <p:cNvGrpSpPr/>
              <p:nvPr/>
            </p:nvGrpSpPr>
            <p:grpSpPr>
              <a:xfrm>
                <a:off x="9999818" y="301226"/>
                <a:ext cx="2199425" cy="1636287"/>
                <a:chOff x="9999818" y="301226"/>
                <a:chExt cx="2199425" cy="1636287"/>
              </a:xfrm>
            </p:grpSpPr>
            <p:sp>
              <p:nvSpPr>
                <p:cNvPr id="93" name="Forma libre: Forma 42">
                  <a:extLst>
                    <a:ext uri="{FF2B5EF4-FFF2-40B4-BE49-F238E27FC236}">
                      <a16:creationId xmlns:a16="http://schemas.microsoft.com/office/drawing/2014/main" id="{43F34BD3-BD39-49F0-88B8-9636BD12235F}"/>
                    </a:ext>
                  </a:extLst>
                </p:cNvPr>
                <p:cNvSpPr/>
                <p:nvPr/>
              </p:nvSpPr>
              <p:spPr>
                <a:xfrm>
                  <a:off x="10019361" y="321414"/>
                  <a:ext cx="2178175" cy="1593786"/>
                </a:xfrm>
                <a:custGeom>
                  <a:avLst/>
                  <a:gdLst>
                    <a:gd name="connsiteX0" fmla="*/ 231247 w 2178174"/>
                    <a:gd name="connsiteY0" fmla="*/ 950428 h 1593786"/>
                    <a:gd name="connsiteX1" fmla="*/ 45305 w 2178174"/>
                    <a:gd name="connsiteY1" fmla="*/ 1404126 h 1593786"/>
                    <a:gd name="connsiteX2" fmla="*/ 50617 w 2178174"/>
                    <a:gd name="connsiteY2" fmla="*/ 1415814 h 1593786"/>
                    <a:gd name="connsiteX3" fmla="*/ 529816 w 2178174"/>
                    <a:gd name="connsiteY3" fmla="*/ 1547566 h 1593786"/>
                    <a:gd name="connsiteX4" fmla="*/ 2173541 w 2178174"/>
                    <a:gd name="connsiteY4" fmla="*/ 749611 h 1593786"/>
                    <a:gd name="connsiteX5" fmla="*/ 2173541 w 2178174"/>
                    <a:gd name="connsiteY5" fmla="*/ 7969 h 1593786"/>
                    <a:gd name="connsiteX6" fmla="*/ 231247 w 2178174"/>
                    <a:gd name="connsiteY6" fmla="*/ 950428 h 1593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78174" h="1593786">
                      <a:moveTo>
                        <a:pt x="231247" y="950428"/>
                      </a:moveTo>
                      <a:cubicBezTo>
                        <a:pt x="231247" y="950428"/>
                        <a:pt x="-101324" y="1111932"/>
                        <a:pt x="45305" y="1404126"/>
                      </a:cubicBezTo>
                      <a:lnTo>
                        <a:pt x="50617" y="1415814"/>
                      </a:lnTo>
                      <a:cubicBezTo>
                        <a:pt x="50617" y="1415814"/>
                        <a:pt x="197246" y="1708008"/>
                        <a:pt x="529816" y="1547566"/>
                      </a:cubicBezTo>
                      <a:lnTo>
                        <a:pt x="2173541" y="749611"/>
                      </a:lnTo>
                      <a:lnTo>
                        <a:pt x="2173541" y="7969"/>
                      </a:lnTo>
                      <a:lnTo>
                        <a:pt x="231247" y="9504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  <p:sp>
              <p:nvSpPr>
                <p:cNvPr id="94" name="Forma libre: Forma 46">
                  <a:extLst>
                    <a:ext uri="{FF2B5EF4-FFF2-40B4-BE49-F238E27FC236}">
                      <a16:creationId xmlns:a16="http://schemas.microsoft.com/office/drawing/2014/main" id="{0E888136-1548-4405-885F-4FC787F05FFF}"/>
                    </a:ext>
                  </a:extLst>
                </p:cNvPr>
                <p:cNvSpPr/>
                <p:nvPr/>
              </p:nvSpPr>
              <p:spPr>
                <a:xfrm>
                  <a:off x="9999818" y="301226"/>
                  <a:ext cx="2199425" cy="1636287"/>
                </a:xfrm>
                <a:custGeom>
                  <a:avLst/>
                  <a:gdLst>
                    <a:gd name="connsiteX0" fmla="*/ 538733 w 2199425"/>
                    <a:gd name="connsiteY0" fmla="*/ 1550754 h 1636287"/>
                    <a:gd name="connsiteX1" fmla="*/ 86098 w 2199425"/>
                    <a:gd name="connsiteY1" fmla="*/ 1428564 h 1636287"/>
                    <a:gd name="connsiteX2" fmla="*/ 80785 w 2199425"/>
                    <a:gd name="connsiteY2" fmla="*/ 1416876 h 1636287"/>
                    <a:gd name="connsiteX3" fmla="*/ 115848 w 2199425"/>
                    <a:gd name="connsiteY3" fmla="*/ 1102369 h 1636287"/>
                    <a:gd name="connsiteX4" fmla="*/ 257164 w 2199425"/>
                    <a:gd name="connsiteY4" fmla="*/ 988679 h 1636287"/>
                    <a:gd name="connsiteX5" fmla="*/ 2193084 w 2199425"/>
                    <a:gd name="connsiteY5" fmla="*/ 49407 h 1636287"/>
                    <a:gd name="connsiteX6" fmla="*/ 2193084 w 2199425"/>
                    <a:gd name="connsiteY6" fmla="*/ 7969 h 1636287"/>
                    <a:gd name="connsiteX7" fmla="*/ 241226 w 2199425"/>
                    <a:gd name="connsiteY7" fmla="*/ 954678 h 1636287"/>
                    <a:gd name="connsiteX8" fmla="*/ 23409 w 2199425"/>
                    <a:gd name="connsiteY8" fmla="*/ 1187371 h 1636287"/>
                    <a:gd name="connsiteX9" fmla="*/ 47847 w 2199425"/>
                    <a:gd name="connsiteY9" fmla="*/ 1433876 h 1636287"/>
                    <a:gd name="connsiteX10" fmla="*/ 53160 w 2199425"/>
                    <a:gd name="connsiteY10" fmla="*/ 1445564 h 1636287"/>
                    <a:gd name="connsiteX11" fmla="*/ 358104 w 2199425"/>
                    <a:gd name="connsiteY11" fmla="*/ 1635756 h 1636287"/>
                    <a:gd name="connsiteX12" fmla="*/ 555734 w 2199425"/>
                    <a:gd name="connsiteY12" fmla="*/ 1585817 h 1636287"/>
                    <a:gd name="connsiteX13" fmla="*/ 2193084 w 2199425"/>
                    <a:gd name="connsiteY13" fmla="*/ 789987 h 1636287"/>
                    <a:gd name="connsiteX14" fmla="*/ 2193084 w 2199425"/>
                    <a:gd name="connsiteY14" fmla="*/ 748548 h 1636287"/>
                    <a:gd name="connsiteX15" fmla="*/ 538733 w 2199425"/>
                    <a:gd name="connsiteY15" fmla="*/ 1550754 h 1636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199425" h="1636287">
                      <a:moveTo>
                        <a:pt x="538733" y="1550754"/>
                      </a:moveTo>
                      <a:cubicBezTo>
                        <a:pt x="228476" y="1701633"/>
                        <a:pt x="90348" y="1439189"/>
                        <a:pt x="86098" y="1428564"/>
                      </a:cubicBezTo>
                      <a:lnTo>
                        <a:pt x="80785" y="1416876"/>
                      </a:lnTo>
                      <a:cubicBezTo>
                        <a:pt x="24471" y="1303186"/>
                        <a:pt x="35097" y="1196934"/>
                        <a:pt x="115848" y="1102369"/>
                      </a:cubicBezTo>
                      <a:cubicBezTo>
                        <a:pt x="176412" y="1030117"/>
                        <a:pt x="256102" y="989741"/>
                        <a:pt x="257164" y="988679"/>
                      </a:cubicBezTo>
                      <a:lnTo>
                        <a:pt x="2193084" y="49407"/>
                      </a:lnTo>
                      <a:lnTo>
                        <a:pt x="2193084" y="7969"/>
                      </a:lnTo>
                      <a:lnTo>
                        <a:pt x="241226" y="954678"/>
                      </a:lnTo>
                      <a:cubicBezTo>
                        <a:pt x="234851" y="958928"/>
                        <a:pt x="74410" y="1037555"/>
                        <a:pt x="23409" y="1187371"/>
                      </a:cubicBezTo>
                      <a:cubicBezTo>
                        <a:pt x="-3154" y="1265998"/>
                        <a:pt x="4283" y="1348875"/>
                        <a:pt x="47847" y="1433876"/>
                      </a:cubicBezTo>
                      <a:lnTo>
                        <a:pt x="53160" y="1445564"/>
                      </a:lnTo>
                      <a:cubicBezTo>
                        <a:pt x="53160" y="1447689"/>
                        <a:pt x="150912" y="1635756"/>
                        <a:pt x="358104" y="1635756"/>
                      </a:cubicBezTo>
                      <a:cubicBezTo>
                        <a:pt x="415480" y="1635756"/>
                        <a:pt x="481357" y="1621943"/>
                        <a:pt x="555734" y="1585817"/>
                      </a:cubicBezTo>
                      <a:lnTo>
                        <a:pt x="2193084" y="789987"/>
                      </a:lnTo>
                      <a:lnTo>
                        <a:pt x="2193084" y="748548"/>
                      </a:lnTo>
                      <a:lnTo>
                        <a:pt x="538733" y="155075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</p:grpSp>
          <p:grpSp>
            <p:nvGrpSpPr>
              <p:cNvPr id="90" name="Grupo 89">
                <a:extLst>
                  <a:ext uri="{FF2B5EF4-FFF2-40B4-BE49-F238E27FC236}">
                    <a16:creationId xmlns:a16="http://schemas.microsoft.com/office/drawing/2014/main" id="{FB37DD13-1D29-449D-8456-2CBDB0C37B7C}"/>
                  </a:ext>
                </a:extLst>
              </p:cNvPr>
              <p:cNvGrpSpPr/>
              <p:nvPr/>
            </p:nvGrpSpPr>
            <p:grpSpPr>
              <a:xfrm>
                <a:off x="11110209" y="1128932"/>
                <a:ext cx="1083775" cy="775643"/>
                <a:chOff x="11110209" y="1128932"/>
                <a:chExt cx="1083775" cy="775643"/>
              </a:xfrm>
            </p:grpSpPr>
            <p:sp>
              <p:nvSpPr>
                <p:cNvPr id="91" name="Forma libre: Forma 44">
                  <a:extLst>
                    <a:ext uri="{FF2B5EF4-FFF2-40B4-BE49-F238E27FC236}">
                      <a16:creationId xmlns:a16="http://schemas.microsoft.com/office/drawing/2014/main" id="{B23C7E93-C3EE-4B58-9D29-5061ECA158BF}"/>
                    </a:ext>
                  </a:extLst>
                </p:cNvPr>
                <p:cNvSpPr/>
                <p:nvPr/>
              </p:nvSpPr>
              <p:spPr>
                <a:xfrm>
                  <a:off x="11129787" y="1146995"/>
                  <a:ext cx="1062524" cy="743767"/>
                </a:xfrm>
                <a:custGeom>
                  <a:avLst/>
                  <a:gdLst>
                    <a:gd name="connsiteX0" fmla="*/ 1064178 w 1062524"/>
                    <a:gd name="connsiteY0" fmla="*/ 7969 h 743766"/>
                    <a:gd name="connsiteX1" fmla="*/ 91968 w 1062524"/>
                    <a:gd name="connsiteY1" fmla="*/ 480792 h 743766"/>
                    <a:gd name="connsiteX2" fmla="*/ 22904 w 1062524"/>
                    <a:gd name="connsiteY2" fmla="*/ 658234 h 743766"/>
                    <a:gd name="connsiteX3" fmla="*/ 25029 w 1062524"/>
                    <a:gd name="connsiteY3" fmla="*/ 663546 h 743766"/>
                    <a:gd name="connsiteX4" fmla="*/ 209908 w 1062524"/>
                    <a:gd name="connsiteY4" fmla="*/ 718798 h 743766"/>
                    <a:gd name="connsiteX5" fmla="*/ 1064178 w 1062524"/>
                    <a:gd name="connsiteY5" fmla="*/ 302288 h 743766"/>
                    <a:gd name="connsiteX6" fmla="*/ 1064178 w 1062524"/>
                    <a:gd name="connsiteY6" fmla="*/ 7969 h 743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62524" h="743766">
                      <a:moveTo>
                        <a:pt x="1064178" y="7969"/>
                      </a:moveTo>
                      <a:lnTo>
                        <a:pt x="91968" y="480792"/>
                      </a:lnTo>
                      <a:cubicBezTo>
                        <a:pt x="91968" y="480792"/>
                        <a:pt x="-34472" y="543481"/>
                        <a:pt x="22904" y="658234"/>
                      </a:cubicBezTo>
                      <a:lnTo>
                        <a:pt x="25029" y="663546"/>
                      </a:lnTo>
                      <a:cubicBezTo>
                        <a:pt x="25029" y="663546"/>
                        <a:pt x="82405" y="780424"/>
                        <a:pt x="209908" y="718798"/>
                      </a:cubicBezTo>
                      <a:lnTo>
                        <a:pt x="1064178" y="302288"/>
                      </a:lnTo>
                      <a:lnTo>
                        <a:pt x="1064178" y="796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  <p:sp>
              <p:nvSpPr>
                <p:cNvPr id="92" name="Forma libre: Forma 45">
                  <a:extLst>
                    <a:ext uri="{FF2B5EF4-FFF2-40B4-BE49-F238E27FC236}">
                      <a16:creationId xmlns:a16="http://schemas.microsoft.com/office/drawing/2014/main" id="{35F55C6E-4D51-4D9B-9021-EB4DBF8D0DD1}"/>
                    </a:ext>
                  </a:extLst>
                </p:cNvPr>
                <p:cNvSpPr/>
                <p:nvPr/>
              </p:nvSpPr>
              <p:spPr>
                <a:xfrm>
                  <a:off x="11110209" y="1128932"/>
                  <a:ext cx="1083775" cy="775643"/>
                </a:xfrm>
                <a:custGeom>
                  <a:avLst/>
                  <a:gdLst>
                    <a:gd name="connsiteX0" fmla="*/ 219924 w 1083774"/>
                    <a:gd name="connsiteY0" fmla="*/ 719860 h 775642"/>
                    <a:gd name="connsiteX1" fmla="*/ 60545 w 1083774"/>
                    <a:gd name="connsiteY1" fmla="*/ 674172 h 775642"/>
                    <a:gd name="connsiteX2" fmla="*/ 58420 w 1083774"/>
                    <a:gd name="connsiteY2" fmla="*/ 668859 h 775642"/>
                    <a:gd name="connsiteX3" fmla="*/ 118984 w 1083774"/>
                    <a:gd name="connsiteY3" fmla="*/ 515856 h 775642"/>
                    <a:gd name="connsiteX4" fmla="*/ 1083756 w 1083774"/>
                    <a:gd name="connsiteY4" fmla="*/ 48345 h 775642"/>
                    <a:gd name="connsiteX5" fmla="*/ 1083756 w 1083774"/>
                    <a:gd name="connsiteY5" fmla="*/ 7969 h 775642"/>
                    <a:gd name="connsiteX6" fmla="*/ 103046 w 1083774"/>
                    <a:gd name="connsiteY6" fmla="*/ 482917 h 775642"/>
                    <a:gd name="connsiteX7" fmla="*/ 14856 w 1083774"/>
                    <a:gd name="connsiteY7" fmla="*/ 578544 h 775642"/>
                    <a:gd name="connsiteX8" fmla="*/ 24419 w 1083774"/>
                    <a:gd name="connsiteY8" fmla="*/ 686922 h 775642"/>
                    <a:gd name="connsiteX9" fmla="*/ 26544 w 1083774"/>
                    <a:gd name="connsiteY9" fmla="*/ 692234 h 775642"/>
                    <a:gd name="connsiteX10" fmla="*/ 157235 w 1083774"/>
                    <a:gd name="connsiteY10" fmla="*/ 775111 h 775642"/>
                    <a:gd name="connsiteX11" fmla="*/ 236924 w 1083774"/>
                    <a:gd name="connsiteY11" fmla="*/ 754923 h 775642"/>
                    <a:gd name="connsiteX12" fmla="*/ 1083756 w 1083774"/>
                    <a:gd name="connsiteY12" fmla="*/ 344789 h 775642"/>
                    <a:gd name="connsiteX13" fmla="*/ 1083756 w 1083774"/>
                    <a:gd name="connsiteY13" fmla="*/ 301226 h 775642"/>
                    <a:gd name="connsiteX14" fmla="*/ 219924 w 1083774"/>
                    <a:gd name="connsiteY14" fmla="*/ 719860 h 775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83774" h="775642">
                      <a:moveTo>
                        <a:pt x="219924" y="719860"/>
                      </a:moveTo>
                      <a:cubicBezTo>
                        <a:pt x="112609" y="771924"/>
                        <a:pt x="65858" y="683734"/>
                        <a:pt x="60545" y="674172"/>
                      </a:cubicBezTo>
                      <a:lnTo>
                        <a:pt x="58420" y="668859"/>
                      </a:lnTo>
                      <a:cubicBezTo>
                        <a:pt x="9544" y="571107"/>
                        <a:pt x="114734" y="519043"/>
                        <a:pt x="118984" y="515856"/>
                      </a:cubicBezTo>
                      <a:lnTo>
                        <a:pt x="1083756" y="48345"/>
                      </a:lnTo>
                      <a:lnTo>
                        <a:pt x="1083756" y="7969"/>
                      </a:lnTo>
                      <a:lnTo>
                        <a:pt x="103046" y="482917"/>
                      </a:lnTo>
                      <a:cubicBezTo>
                        <a:pt x="100921" y="483980"/>
                        <a:pt x="36107" y="516918"/>
                        <a:pt x="14856" y="578544"/>
                      </a:cubicBezTo>
                      <a:cubicBezTo>
                        <a:pt x="3169" y="613608"/>
                        <a:pt x="6356" y="649733"/>
                        <a:pt x="24419" y="686922"/>
                      </a:cubicBezTo>
                      <a:lnTo>
                        <a:pt x="26544" y="692234"/>
                      </a:lnTo>
                      <a:cubicBezTo>
                        <a:pt x="44607" y="726235"/>
                        <a:pt x="88171" y="775111"/>
                        <a:pt x="157235" y="775111"/>
                      </a:cubicBezTo>
                      <a:cubicBezTo>
                        <a:pt x="180610" y="775111"/>
                        <a:pt x="207173" y="768736"/>
                        <a:pt x="236924" y="754923"/>
                      </a:cubicBezTo>
                      <a:lnTo>
                        <a:pt x="1083756" y="344789"/>
                      </a:lnTo>
                      <a:lnTo>
                        <a:pt x="1083756" y="301226"/>
                      </a:lnTo>
                      <a:lnTo>
                        <a:pt x="219924" y="71986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rtl="0"/>
                  <a:endParaRPr lang="es-ES" sz="1800" noProof="0" dirty="0"/>
                </a:p>
              </p:txBody>
            </p:sp>
          </p:grpSp>
        </p:grpSp>
        <p:grpSp>
          <p:nvGrpSpPr>
            <p:cNvPr id="85" name="Grupo 84">
              <a:extLst>
                <a:ext uri="{FF2B5EF4-FFF2-40B4-BE49-F238E27FC236}">
                  <a16:creationId xmlns:a16="http://schemas.microsoft.com/office/drawing/2014/main" id="{4D3C0862-8439-427A-8017-80F2642CD661}"/>
                </a:ext>
              </a:extLst>
            </p:cNvPr>
            <p:cNvGrpSpPr/>
            <p:nvPr/>
          </p:nvGrpSpPr>
          <p:grpSpPr>
            <a:xfrm>
              <a:off x="10767231" y="-362198"/>
              <a:ext cx="1438402" cy="1542146"/>
              <a:chOff x="9671442" y="3756290"/>
              <a:chExt cx="2428595" cy="2603756"/>
            </a:xfrm>
          </p:grpSpPr>
          <p:sp>
            <p:nvSpPr>
              <p:cNvPr id="87" name="Forma libre: Forma 46">
                <a:extLst>
                  <a:ext uri="{FF2B5EF4-FFF2-40B4-BE49-F238E27FC236}">
                    <a16:creationId xmlns:a16="http://schemas.microsoft.com/office/drawing/2014/main" id="{1F3E19E0-D936-4AE6-A029-022D9F7B591E}"/>
                  </a:ext>
                </a:extLst>
              </p:cNvPr>
              <p:cNvSpPr/>
              <p:nvPr/>
            </p:nvSpPr>
            <p:spPr>
              <a:xfrm>
                <a:off x="9686798" y="3772166"/>
                <a:ext cx="2413239" cy="2578354"/>
              </a:xfrm>
              <a:custGeom>
                <a:avLst/>
                <a:gdLst>
                  <a:gd name="connsiteX0" fmla="*/ 2408354 w 2413237"/>
                  <a:gd name="connsiteY0" fmla="*/ 12701 h 2578353"/>
                  <a:gd name="connsiteX1" fmla="*/ 487924 w 2413237"/>
                  <a:gd name="connsiteY1" fmla="*/ 960215 h 2578353"/>
                  <a:gd name="connsiteX2" fmla="*/ 113238 w 2413237"/>
                  <a:gd name="connsiteY2" fmla="*/ 2062683 h 2578353"/>
                  <a:gd name="connsiteX3" fmla="*/ 127209 w 2413237"/>
                  <a:gd name="connsiteY3" fmla="*/ 2090626 h 2578353"/>
                  <a:gd name="connsiteX4" fmla="*/ 1229678 w 2413237"/>
                  <a:gd name="connsiteY4" fmla="*/ 2465313 h 2578353"/>
                  <a:gd name="connsiteX5" fmla="*/ 2408354 w 2413237"/>
                  <a:gd name="connsiteY5" fmla="*/ 1883595 h 2578353"/>
                  <a:gd name="connsiteX6" fmla="*/ 2408354 w 2413237"/>
                  <a:gd name="connsiteY6" fmla="*/ 12701 h 2578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3237" h="2578353">
                    <a:moveTo>
                      <a:pt x="2408354" y="12701"/>
                    </a:moveTo>
                    <a:lnTo>
                      <a:pt x="487924" y="960215"/>
                    </a:lnTo>
                    <a:cubicBezTo>
                      <a:pt x="487924" y="960215"/>
                      <a:pt x="-250018" y="1324740"/>
                      <a:pt x="113238" y="2062683"/>
                    </a:cubicBezTo>
                    <a:lnTo>
                      <a:pt x="127209" y="2090626"/>
                    </a:lnTo>
                    <a:cubicBezTo>
                      <a:pt x="127209" y="2090626"/>
                      <a:pt x="491735" y="2828568"/>
                      <a:pt x="1229678" y="2465313"/>
                    </a:cubicBezTo>
                    <a:lnTo>
                      <a:pt x="2408354" y="1883595"/>
                    </a:lnTo>
                    <a:lnTo>
                      <a:pt x="2408354" y="12701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88" name="Forma libre: Forma 43">
                <a:extLst>
                  <a:ext uri="{FF2B5EF4-FFF2-40B4-BE49-F238E27FC236}">
                    <a16:creationId xmlns:a16="http://schemas.microsoft.com/office/drawing/2014/main" id="{A139B1A9-1323-4EF9-9DB1-4045E5268DCE}"/>
                  </a:ext>
                </a:extLst>
              </p:cNvPr>
              <p:cNvSpPr/>
              <p:nvPr/>
            </p:nvSpPr>
            <p:spPr>
              <a:xfrm>
                <a:off x="9671442" y="3756290"/>
                <a:ext cx="2425939" cy="2603756"/>
              </a:xfrm>
              <a:custGeom>
                <a:avLst/>
                <a:gdLst>
                  <a:gd name="connsiteX0" fmla="*/ 2423711 w 2425938"/>
                  <a:gd name="connsiteY0" fmla="*/ 1877880 h 2603756"/>
                  <a:gd name="connsiteX1" fmla="*/ 1236144 w 2425938"/>
                  <a:gd name="connsiteY1" fmla="*/ 2463408 h 2603756"/>
                  <a:gd name="connsiteX2" fmla="*/ 429615 w 2425938"/>
                  <a:gd name="connsiteY2" fmla="*/ 2415143 h 2603756"/>
                  <a:gd name="connsiteX3" fmla="*/ 160348 w 2425938"/>
                  <a:gd name="connsiteY3" fmla="*/ 2097612 h 2603756"/>
                  <a:gd name="connsiteX4" fmla="*/ 146377 w 2425938"/>
                  <a:gd name="connsiteY4" fmla="*/ 2069669 h 2603756"/>
                  <a:gd name="connsiteX5" fmla="*/ 194642 w 2425938"/>
                  <a:gd name="connsiteY5" fmla="*/ 1263139 h 2603756"/>
                  <a:gd name="connsiteX6" fmla="*/ 512173 w 2425938"/>
                  <a:gd name="connsiteY6" fmla="*/ 993873 h 2603756"/>
                  <a:gd name="connsiteX7" fmla="*/ 2423711 w 2425938"/>
                  <a:gd name="connsiteY7" fmla="*/ 51440 h 2603756"/>
                  <a:gd name="connsiteX8" fmla="*/ 2423711 w 2425938"/>
                  <a:gd name="connsiteY8" fmla="*/ 9526 h 2603756"/>
                  <a:gd name="connsiteX9" fmla="*/ 494391 w 2425938"/>
                  <a:gd name="connsiteY9" fmla="*/ 960850 h 2603756"/>
                  <a:gd name="connsiteX10" fmla="*/ 164159 w 2425938"/>
                  <a:gd name="connsiteY10" fmla="*/ 1240277 h 2603756"/>
                  <a:gd name="connsiteX11" fmla="*/ 112083 w 2425938"/>
                  <a:gd name="connsiteY11" fmla="*/ 2088721 h 2603756"/>
                  <a:gd name="connsiteX12" fmla="*/ 126055 w 2425938"/>
                  <a:gd name="connsiteY12" fmla="*/ 2116664 h 2603756"/>
                  <a:gd name="connsiteX13" fmla="*/ 405483 w 2425938"/>
                  <a:gd name="connsiteY13" fmla="*/ 2446896 h 2603756"/>
                  <a:gd name="connsiteX14" fmla="*/ 851296 w 2425938"/>
                  <a:gd name="connsiteY14" fmla="*/ 2601851 h 2603756"/>
                  <a:gd name="connsiteX15" fmla="*/ 1252656 w 2425938"/>
                  <a:gd name="connsiteY15" fmla="*/ 2498971 h 2603756"/>
                  <a:gd name="connsiteX16" fmla="*/ 2422441 w 2425938"/>
                  <a:gd name="connsiteY16" fmla="*/ 1922334 h 2603756"/>
                  <a:gd name="connsiteX17" fmla="*/ 2422441 w 2425938"/>
                  <a:gd name="connsiteY17" fmla="*/ 1877880 h 2603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25938" h="2603756">
                    <a:moveTo>
                      <a:pt x="2423711" y="1877880"/>
                    </a:moveTo>
                    <a:lnTo>
                      <a:pt x="1236144" y="2463408"/>
                    </a:lnTo>
                    <a:cubicBezTo>
                      <a:pt x="937665" y="2610742"/>
                      <a:pt x="665858" y="2594231"/>
                      <a:pt x="429615" y="2415143"/>
                    </a:cubicBezTo>
                    <a:cubicBezTo>
                      <a:pt x="251797" y="2280510"/>
                      <a:pt x="160348" y="2098882"/>
                      <a:pt x="160348" y="2097612"/>
                    </a:cubicBezTo>
                    <a:lnTo>
                      <a:pt x="146377" y="2069669"/>
                    </a:lnTo>
                    <a:cubicBezTo>
                      <a:pt x="-957" y="1771190"/>
                      <a:pt x="15554" y="1499383"/>
                      <a:pt x="194642" y="1263139"/>
                    </a:cubicBezTo>
                    <a:cubicBezTo>
                      <a:pt x="329275" y="1085322"/>
                      <a:pt x="509632" y="995143"/>
                      <a:pt x="512173" y="993873"/>
                    </a:cubicBezTo>
                    <a:lnTo>
                      <a:pt x="2423711" y="51440"/>
                    </a:lnTo>
                    <a:lnTo>
                      <a:pt x="2423711" y="9526"/>
                    </a:lnTo>
                    <a:lnTo>
                      <a:pt x="494391" y="960850"/>
                    </a:lnTo>
                    <a:cubicBezTo>
                      <a:pt x="486770" y="964660"/>
                      <a:pt x="303873" y="1056109"/>
                      <a:pt x="164159" y="1240277"/>
                    </a:cubicBezTo>
                    <a:cubicBezTo>
                      <a:pt x="34606" y="1411744"/>
                      <a:pt x="-80976" y="1697522"/>
                      <a:pt x="112083" y="2088721"/>
                    </a:cubicBezTo>
                    <a:lnTo>
                      <a:pt x="126055" y="2116664"/>
                    </a:lnTo>
                    <a:cubicBezTo>
                      <a:pt x="129865" y="2124284"/>
                      <a:pt x="221315" y="2307182"/>
                      <a:pt x="405483" y="2446896"/>
                    </a:cubicBezTo>
                    <a:cubicBezTo>
                      <a:pt x="510903" y="2526914"/>
                      <a:pt x="660778" y="2601851"/>
                      <a:pt x="851296" y="2601851"/>
                    </a:cubicBezTo>
                    <a:cubicBezTo>
                      <a:pt x="969418" y="2601851"/>
                      <a:pt x="1104052" y="2572638"/>
                      <a:pt x="1252656" y="2498971"/>
                    </a:cubicBezTo>
                    <a:lnTo>
                      <a:pt x="2422441" y="1922334"/>
                    </a:lnTo>
                    <a:lnTo>
                      <a:pt x="2422441" y="187788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pic>
          <p:nvPicPr>
            <p:cNvPr id="86" name="Imagen 85">
              <a:extLst>
                <a:ext uri="{FF2B5EF4-FFF2-40B4-BE49-F238E27FC236}">
                  <a16:creationId xmlns:a16="http://schemas.microsoft.com/office/drawing/2014/main" id="{CEF6EEF8-22BA-4BA4-BDBC-DCBA5B858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79997" y="343322"/>
              <a:ext cx="660034" cy="544912"/>
            </a:xfrm>
            <a:prstGeom prst="rect">
              <a:avLst/>
            </a:prstGeom>
          </p:spPr>
        </p:pic>
      </p:grpSp>
      <p:grpSp>
        <p:nvGrpSpPr>
          <p:cNvPr id="161" name="Grupo 160">
            <a:extLst>
              <a:ext uri="{FF2B5EF4-FFF2-40B4-BE49-F238E27FC236}">
                <a16:creationId xmlns:a16="http://schemas.microsoft.com/office/drawing/2014/main" id="{7535E5AE-03B7-4971-A942-72D804A0BEAB}"/>
              </a:ext>
            </a:extLst>
          </p:cNvPr>
          <p:cNvGrpSpPr/>
          <p:nvPr/>
        </p:nvGrpSpPr>
        <p:grpSpPr>
          <a:xfrm rot="10800000">
            <a:off x="-249588" y="5844275"/>
            <a:ext cx="1569616" cy="1388392"/>
            <a:chOff x="9999818" y="-7969"/>
            <a:chExt cx="2199425" cy="1945482"/>
          </a:xfrm>
        </p:grpSpPr>
        <p:grpSp>
          <p:nvGrpSpPr>
            <p:cNvPr id="162" name="Grupo 161">
              <a:extLst>
                <a:ext uri="{FF2B5EF4-FFF2-40B4-BE49-F238E27FC236}">
                  <a16:creationId xmlns:a16="http://schemas.microsoft.com/office/drawing/2014/main" id="{E0DBBF4E-AD6F-44E4-85C6-4F719283CD69}"/>
                </a:ext>
              </a:extLst>
            </p:cNvPr>
            <p:cNvGrpSpPr/>
            <p:nvPr/>
          </p:nvGrpSpPr>
          <p:grpSpPr>
            <a:xfrm>
              <a:off x="10717493" y="-7969"/>
              <a:ext cx="1475334" cy="1009398"/>
              <a:chOff x="10717493" y="-7969"/>
              <a:chExt cx="1475334" cy="1009398"/>
            </a:xfrm>
          </p:grpSpPr>
          <p:sp>
            <p:nvSpPr>
              <p:cNvPr id="169" name="Forma libre: Forma 41">
                <a:extLst>
                  <a:ext uri="{FF2B5EF4-FFF2-40B4-BE49-F238E27FC236}">
                    <a16:creationId xmlns:a16="http://schemas.microsoft.com/office/drawing/2014/main" id="{3281C9CA-345D-4D74-8843-1887A8E7D11A}"/>
                  </a:ext>
                </a:extLst>
              </p:cNvPr>
              <p:cNvSpPr/>
              <p:nvPr/>
            </p:nvSpPr>
            <p:spPr>
              <a:xfrm>
                <a:off x="10717493" y="-7969"/>
                <a:ext cx="1466283" cy="1009398"/>
              </a:xfrm>
              <a:custGeom>
                <a:avLst/>
                <a:gdLst>
                  <a:gd name="connsiteX0" fmla="*/ 1467972 w 1466283"/>
                  <a:gd name="connsiteY0" fmla="*/ 752798 h 1009397"/>
                  <a:gd name="connsiteX1" fmla="*/ 1221466 w 1466283"/>
                  <a:gd name="connsiteY1" fmla="*/ 871801 h 1009397"/>
                  <a:gd name="connsiteX2" fmla="*/ 425635 w 1466283"/>
                  <a:gd name="connsiteY2" fmla="*/ 821862 h 1009397"/>
                  <a:gd name="connsiteX3" fmla="*/ 158942 w 1466283"/>
                  <a:gd name="connsiteY3" fmla="*/ 510543 h 1009397"/>
                  <a:gd name="connsiteX4" fmla="*/ 145129 w 1466283"/>
                  <a:gd name="connsiteY4" fmla="*/ 482917 h 1009397"/>
                  <a:gd name="connsiteX5" fmla="*/ 52689 w 1466283"/>
                  <a:gd name="connsiteY5" fmla="*/ 7969 h 1009397"/>
                  <a:gd name="connsiteX6" fmla="*/ 14439 w 1466283"/>
                  <a:gd name="connsiteY6" fmla="*/ 7969 h 1009397"/>
                  <a:gd name="connsiteX7" fmla="*/ 111128 w 1466283"/>
                  <a:gd name="connsiteY7" fmla="*/ 499918 h 1009397"/>
                  <a:gd name="connsiteX8" fmla="*/ 124941 w 1466283"/>
                  <a:gd name="connsiteY8" fmla="*/ 527543 h 1009397"/>
                  <a:gd name="connsiteX9" fmla="*/ 402260 w 1466283"/>
                  <a:gd name="connsiteY9" fmla="*/ 851613 h 1009397"/>
                  <a:gd name="connsiteX10" fmla="*/ 845333 w 1466283"/>
                  <a:gd name="connsiteY10" fmla="*/ 1004617 h 1009397"/>
                  <a:gd name="connsiteX11" fmla="*/ 1238467 w 1466283"/>
                  <a:gd name="connsiteY11" fmla="*/ 906864 h 1009397"/>
                  <a:gd name="connsiteX12" fmla="*/ 1467972 w 1466283"/>
                  <a:gd name="connsiteY12" fmla="*/ 795299 h 1009397"/>
                  <a:gd name="connsiteX13" fmla="*/ 1467972 w 1466283"/>
                  <a:gd name="connsiteY13" fmla="*/ 752798 h 1009397"/>
                  <a:gd name="connsiteX14" fmla="*/ 1467972 w 1466283"/>
                  <a:gd name="connsiteY14" fmla="*/ 752798 h 1009397"/>
                  <a:gd name="connsiteX15" fmla="*/ 1467972 w 1466283"/>
                  <a:gd name="connsiteY15" fmla="*/ 752798 h 1009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66283" h="1009397">
                    <a:moveTo>
                      <a:pt x="1467972" y="752798"/>
                    </a:moveTo>
                    <a:lnTo>
                      <a:pt x="1221466" y="871801"/>
                    </a:lnTo>
                    <a:cubicBezTo>
                      <a:pt x="928209" y="1015242"/>
                      <a:pt x="660453" y="997179"/>
                      <a:pt x="425635" y="821862"/>
                    </a:cubicBezTo>
                    <a:cubicBezTo>
                      <a:pt x="250319" y="689047"/>
                      <a:pt x="158942" y="512668"/>
                      <a:pt x="158942" y="510543"/>
                    </a:cubicBezTo>
                    <a:lnTo>
                      <a:pt x="145129" y="482917"/>
                    </a:lnTo>
                    <a:cubicBezTo>
                      <a:pt x="61190" y="315038"/>
                      <a:pt x="29314" y="155660"/>
                      <a:pt x="52689" y="7969"/>
                    </a:cubicBezTo>
                    <a:lnTo>
                      <a:pt x="14439" y="7969"/>
                    </a:lnTo>
                    <a:cubicBezTo>
                      <a:pt x="-6812" y="163097"/>
                      <a:pt x="24001" y="327789"/>
                      <a:pt x="111128" y="499918"/>
                    </a:cubicBezTo>
                    <a:lnTo>
                      <a:pt x="124941" y="527543"/>
                    </a:lnTo>
                    <a:cubicBezTo>
                      <a:pt x="129191" y="534981"/>
                      <a:pt x="219506" y="714548"/>
                      <a:pt x="402260" y="851613"/>
                    </a:cubicBezTo>
                    <a:cubicBezTo>
                      <a:pt x="508512" y="931302"/>
                      <a:pt x="656203" y="1004617"/>
                      <a:pt x="845333" y="1004617"/>
                    </a:cubicBezTo>
                    <a:cubicBezTo>
                      <a:pt x="961148" y="1004617"/>
                      <a:pt x="1091838" y="976991"/>
                      <a:pt x="1238467" y="906864"/>
                    </a:cubicBezTo>
                    <a:lnTo>
                      <a:pt x="1467972" y="795299"/>
                    </a:lnTo>
                    <a:lnTo>
                      <a:pt x="1467972" y="752798"/>
                    </a:lnTo>
                    <a:lnTo>
                      <a:pt x="1467972" y="752798"/>
                    </a:lnTo>
                    <a:lnTo>
                      <a:pt x="1467972" y="752798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70" name="Forma libre: Forma 43">
                <a:extLst>
                  <a:ext uri="{FF2B5EF4-FFF2-40B4-BE49-F238E27FC236}">
                    <a16:creationId xmlns:a16="http://schemas.microsoft.com/office/drawing/2014/main" id="{FA53DD07-D5B8-4DAA-B4A8-A26C83ED6761}"/>
                  </a:ext>
                </a:extLst>
              </p:cNvPr>
              <p:cNvSpPr/>
              <p:nvPr/>
            </p:nvSpPr>
            <p:spPr>
              <a:xfrm>
                <a:off x="10737169" y="-7969"/>
                <a:ext cx="1455658" cy="839394"/>
              </a:xfrm>
              <a:custGeom>
                <a:avLst/>
                <a:gdLst>
                  <a:gd name="connsiteX0" fmla="*/ 123329 w 1455658"/>
                  <a:gd name="connsiteY0" fmla="*/ 521168 h 839394"/>
                  <a:gd name="connsiteX1" fmla="*/ 390022 w 1455658"/>
                  <a:gd name="connsiteY1" fmla="*/ 834613 h 839394"/>
                  <a:gd name="connsiteX2" fmla="*/ 1455734 w 1455658"/>
                  <a:gd name="connsiteY2" fmla="*/ 317163 h 839394"/>
                  <a:gd name="connsiteX3" fmla="*/ 1456797 w 1455658"/>
                  <a:gd name="connsiteY3" fmla="*/ 7969 h 839394"/>
                  <a:gd name="connsiteX4" fmla="*/ 14951 w 1455658"/>
                  <a:gd name="connsiteY4" fmla="*/ 7969 h 839394"/>
                  <a:gd name="connsiteX5" fmla="*/ 109516 w 1455658"/>
                  <a:gd name="connsiteY5" fmla="*/ 493543 h 839394"/>
                  <a:gd name="connsiteX6" fmla="*/ 123329 w 1455658"/>
                  <a:gd name="connsiteY6" fmla="*/ 521168 h 839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55658" h="839394">
                    <a:moveTo>
                      <a:pt x="123329" y="521168"/>
                    </a:moveTo>
                    <a:cubicBezTo>
                      <a:pt x="123329" y="521168"/>
                      <a:pt x="212581" y="698610"/>
                      <a:pt x="390022" y="834613"/>
                    </a:cubicBezTo>
                    <a:lnTo>
                      <a:pt x="1455734" y="317163"/>
                    </a:lnTo>
                    <a:lnTo>
                      <a:pt x="1456797" y="7969"/>
                    </a:lnTo>
                    <a:lnTo>
                      <a:pt x="14951" y="7969"/>
                    </a:lnTo>
                    <a:cubicBezTo>
                      <a:pt x="-5237" y="145035"/>
                      <a:pt x="16014" y="307601"/>
                      <a:pt x="109516" y="493543"/>
                    </a:cubicBezTo>
                    <a:lnTo>
                      <a:pt x="123329" y="521168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grpSp>
          <p:nvGrpSpPr>
            <p:cNvPr id="163" name="Grupo 162">
              <a:extLst>
                <a:ext uri="{FF2B5EF4-FFF2-40B4-BE49-F238E27FC236}">
                  <a16:creationId xmlns:a16="http://schemas.microsoft.com/office/drawing/2014/main" id="{088F0FFD-3BDA-4710-9669-222C8A491B2F}"/>
                </a:ext>
              </a:extLst>
            </p:cNvPr>
            <p:cNvGrpSpPr/>
            <p:nvPr/>
          </p:nvGrpSpPr>
          <p:grpSpPr>
            <a:xfrm>
              <a:off x="9999818" y="301226"/>
              <a:ext cx="2199425" cy="1636287"/>
              <a:chOff x="9999818" y="301226"/>
              <a:chExt cx="2199425" cy="1636287"/>
            </a:xfrm>
          </p:grpSpPr>
          <p:sp>
            <p:nvSpPr>
              <p:cNvPr id="167" name="Forma libre: Forma 42">
                <a:extLst>
                  <a:ext uri="{FF2B5EF4-FFF2-40B4-BE49-F238E27FC236}">
                    <a16:creationId xmlns:a16="http://schemas.microsoft.com/office/drawing/2014/main" id="{2CC7D4CA-A125-465A-9EDE-D4E63584DF43}"/>
                  </a:ext>
                </a:extLst>
              </p:cNvPr>
              <p:cNvSpPr/>
              <p:nvPr/>
            </p:nvSpPr>
            <p:spPr>
              <a:xfrm>
                <a:off x="10019359" y="321413"/>
                <a:ext cx="2178177" cy="1593786"/>
              </a:xfrm>
              <a:custGeom>
                <a:avLst/>
                <a:gdLst>
                  <a:gd name="connsiteX0" fmla="*/ 231247 w 2178174"/>
                  <a:gd name="connsiteY0" fmla="*/ 950428 h 1593786"/>
                  <a:gd name="connsiteX1" fmla="*/ 45305 w 2178174"/>
                  <a:gd name="connsiteY1" fmla="*/ 1404126 h 1593786"/>
                  <a:gd name="connsiteX2" fmla="*/ 50617 w 2178174"/>
                  <a:gd name="connsiteY2" fmla="*/ 1415814 h 1593786"/>
                  <a:gd name="connsiteX3" fmla="*/ 529816 w 2178174"/>
                  <a:gd name="connsiteY3" fmla="*/ 1547566 h 1593786"/>
                  <a:gd name="connsiteX4" fmla="*/ 2173541 w 2178174"/>
                  <a:gd name="connsiteY4" fmla="*/ 749611 h 1593786"/>
                  <a:gd name="connsiteX5" fmla="*/ 2173541 w 2178174"/>
                  <a:gd name="connsiteY5" fmla="*/ 7969 h 1593786"/>
                  <a:gd name="connsiteX6" fmla="*/ 231247 w 2178174"/>
                  <a:gd name="connsiteY6" fmla="*/ 950428 h 1593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78174" h="1593786">
                    <a:moveTo>
                      <a:pt x="231247" y="950428"/>
                    </a:moveTo>
                    <a:cubicBezTo>
                      <a:pt x="231247" y="950428"/>
                      <a:pt x="-101324" y="1111932"/>
                      <a:pt x="45305" y="1404126"/>
                    </a:cubicBezTo>
                    <a:lnTo>
                      <a:pt x="50617" y="1415814"/>
                    </a:lnTo>
                    <a:cubicBezTo>
                      <a:pt x="50617" y="1415814"/>
                      <a:pt x="197246" y="1708008"/>
                      <a:pt x="529816" y="1547566"/>
                    </a:cubicBezTo>
                    <a:lnTo>
                      <a:pt x="2173541" y="749611"/>
                    </a:lnTo>
                    <a:lnTo>
                      <a:pt x="2173541" y="7969"/>
                    </a:lnTo>
                    <a:lnTo>
                      <a:pt x="231247" y="95042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68" name="Forma libre: Forma 46">
                <a:extLst>
                  <a:ext uri="{FF2B5EF4-FFF2-40B4-BE49-F238E27FC236}">
                    <a16:creationId xmlns:a16="http://schemas.microsoft.com/office/drawing/2014/main" id="{E3B0AC7E-B2A6-40A0-B8AD-E373E086E0D0}"/>
                  </a:ext>
                </a:extLst>
              </p:cNvPr>
              <p:cNvSpPr/>
              <p:nvPr/>
            </p:nvSpPr>
            <p:spPr>
              <a:xfrm>
                <a:off x="9999818" y="301226"/>
                <a:ext cx="2199425" cy="1636287"/>
              </a:xfrm>
              <a:custGeom>
                <a:avLst/>
                <a:gdLst>
                  <a:gd name="connsiteX0" fmla="*/ 538733 w 2199425"/>
                  <a:gd name="connsiteY0" fmla="*/ 1550754 h 1636287"/>
                  <a:gd name="connsiteX1" fmla="*/ 86098 w 2199425"/>
                  <a:gd name="connsiteY1" fmla="*/ 1428564 h 1636287"/>
                  <a:gd name="connsiteX2" fmla="*/ 80785 w 2199425"/>
                  <a:gd name="connsiteY2" fmla="*/ 1416876 h 1636287"/>
                  <a:gd name="connsiteX3" fmla="*/ 115848 w 2199425"/>
                  <a:gd name="connsiteY3" fmla="*/ 1102369 h 1636287"/>
                  <a:gd name="connsiteX4" fmla="*/ 257164 w 2199425"/>
                  <a:gd name="connsiteY4" fmla="*/ 988679 h 1636287"/>
                  <a:gd name="connsiteX5" fmla="*/ 2193084 w 2199425"/>
                  <a:gd name="connsiteY5" fmla="*/ 49407 h 1636287"/>
                  <a:gd name="connsiteX6" fmla="*/ 2193084 w 2199425"/>
                  <a:gd name="connsiteY6" fmla="*/ 7969 h 1636287"/>
                  <a:gd name="connsiteX7" fmla="*/ 241226 w 2199425"/>
                  <a:gd name="connsiteY7" fmla="*/ 954678 h 1636287"/>
                  <a:gd name="connsiteX8" fmla="*/ 23409 w 2199425"/>
                  <a:gd name="connsiteY8" fmla="*/ 1187371 h 1636287"/>
                  <a:gd name="connsiteX9" fmla="*/ 47847 w 2199425"/>
                  <a:gd name="connsiteY9" fmla="*/ 1433876 h 1636287"/>
                  <a:gd name="connsiteX10" fmla="*/ 53160 w 2199425"/>
                  <a:gd name="connsiteY10" fmla="*/ 1445564 h 1636287"/>
                  <a:gd name="connsiteX11" fmla="*/ 358104 w 2199425"/>
                  <a:gd name="connsiteY11" fmla="*/ 1635756 h 1636287"/>
                  <a:gd name="connsiteX12" fmla="*/ 555734 w 2199425"/>
                  <a:gd name="connsiteY12" fmla="*/ 1585817 h 1636287"/>
                  <a:gd name="connsiteX13" fmla="*/ 2193084 w 2199425"/>
                  <a:gd name="connsiteY13" fmla="*/ 789987 h 1636287"/>
                  <a:gd name="connsiteX14" fmla="*/ 2193084 w 2199425"/>
                  <a:gd name="connsiteY14" fmla="*/ 748548 h 1636287"/>
                  <a:gd name="connsiteX15" fmla="*/ 538733 w 2199425"/>
                  <a:gd name="connsiteY15" fmla="*/ 1550754 h 1636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99425" h="1636287">
                    <a:moveTo>
                      <a:pt x="538733" y="1550754"/>
                    </a:moveTo>
                    <a:cubicBezTo>
                      <a:pt x="228476" y="1701633"/>
                      <a:pt x="90348" y="1439189"/>
                      <a:pt x="86098" y="1428564"/>
                    </a:cubicBezTo>
                    <a:lnTo>
                      <a:pt x="80785" y="1416876"/>
                    </a:lnTo>
                    <a:cubicBezTo>
                      <a:pt x="24471" y="1303186"/>
                      <a:pt x="35097" y="1196934"/>
                      <a:pt x="115848" y="1102369"/>
                    </a:cubicBezTo>
                    <a:cubicBezTo>
                      <a:pt x="176412" y="1030117"/>
                      <a:pt x="256102" y="989741"/>
                      <a:pt x="257164" y="988679"/>
                    </a:cubicBezTo>
                    <a:lnTo>
                      <a:pt x="2193084" y="49407"/>
                    </a:lnTo>
                    <a:lnTo>
                      <a:pt x="2193084" y="7969"/>
                    </a:lnTo>
                    <a:lnTo>
                      <a:pt x="241226" y="954678"/>
                    </a:lnTo>
                    <a:cubicBezTo>
                      <a:pt x="234851" y="958928"/>
                      <a:pt x="74410" y="1037555"/>
                      <a:pt x="23409" y="1187371"/>
                    </a:cubicBezTo>
                    <a:cubicBezTo>
                      <a:pt x="-3154" y="1265998"/>
                      <a:pt x="4283" y="1348875"/>
                      <a:pt x="47847" y="1433876"/>
                    </a:cubicBezTo>
                    <a:lnTo>
                      <a:pt x="53160" y="1445564"/>
                    </a:lnTo>
                    <a:cubicBezTo>
                      <a:pt x="53160" y="1447689"/>
                      <a:pt x="150912" y="1635756"/>
                      <a:pt x="358104" y="1635756"/>
                    </a:cubicBezTo>
                    <a:cubicBezTo>
                      <a:pt x="415480" y="1635756"/>
                      <a:pt x="481357" y="1621943"/>
                      <a:pt x="555734" y="1585817"/>
                    </a:cubicBezTo>
                    <a:lnTo>
                      <a:pt x="2193084" y="789987"/>
                    </a:lnTo>
                    <a:lnTo>
                      <a:pt x="2193084" y="748548"/>
                    </a:lnTo>
                    <a:lnTo>
                      <a:pt x="538733" y="1550754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  <p:grpSp>
          <p:nvGrpSpPr>
            <p:cNvPr id="164" name="Grupo 163">
              <a:extLst>
                <a:ext uri="{FF2B5EF4-FFF2-40B4-BE49-F238E27FC236}">
                  <a16:creationId xmlns:a16="http://schemas.microsoft.com/office/drawing/2014/main" id="{66D4857D-EE68-4D0E-9B31-BC20108CA99D}"/>
                </a:ext>
              </a:extLst>
            </p:cNvPr>
            <p:cNvGrpSpPr/>
            <p:nvPr/>
          </p:nvGrpSpPr>
          <p:grpSpPr>
            <a:xfrm>
              <a:off x="11110209" y="1128932"/>
              <a:ext cx="1083775" cy="775643"/>
              <a:chOff x="11110209" y="1128932"/>
              <a:chExt cx="1083775" cy="775643"/>
            </a:xfrm>
          </p:grpSpPr>
          <p:sp>
            <p:nvSpPr>
              <p:cNvPr id="165" name="Forma libre: Forma 44">
                <a:extLst>
                  <a:ext uri="{FF2B5EF4-FFF2-40B4-BE49-F238E27FC236}">
                    <a16:creationId xmlns:a16="http://schemas.microsoft.com/office/drawing/2014/main" id="{50C7A7C7-5E21-4BE7-8E45-6B746F7C805F}"/>
                  </a:ext>
                </a:extLst>
              </p:cNvPr>
              <p:cNvSpPr/>
              <p:nvPr/>
            </p:nvSpPr>
            <p:spPr>
              <a:xfrm>
                <a:off x="11129787" y="1146995"/>
                <a:ext cx="1062524" cy="743767"/>
              </a:xfrm>
              <a:custGeom>
                <a:avLst/>
                <a:gdLst>
                  <a:gd name="connsiteX0" fmla="*/ 1064178 w 1062524"/>
                  <a:gd name="connsiteY0" fmla="*/ 7969 h 743766"/>
                  <a:gd name="connsiteX1" fmla="*/ 91968 w 1062524"/>
                  <a:gd name="connsiteY1" fmla="*/ 480792 h 743766"/>
                  <a:gd name="connsiteX2" fmla="*/ 22904 w 1062524"/>
                  <a:gd name="connsiteY2" fmla="*/ 658234 h 743766"/>
                  <a:gd name="connsiteX3" fmla="*/ 25029 w 1062524"/>
                  <a:gd name="connsiteY3" fmla="*/ 663546 h 743766"/>
                  <a:gd name="connsiteX4" fmla="*/ 209908 w 1062524"/>
                  <a:gd name="connsiteY4" fmla="*/ 718798 h 743766"/>
                  <a:gd name="connsiteX5" fmla="*/ 1064178 w 1062524"/>
                  <a:gd name="connsiteY5" fmla="*/ 302288 h 743766"/>
                  <a:gd name="connsiteX6" fmla="*/ 1064178 w 1062524"/>
                  <a:gd name="connsiteY6" fmla="*/ 7969 h 743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2524" h="743766">
                    <a:moveTo>
                      <a:pt x="1064178" y="7969"/>
                    </a:moveTo>
                    <a:lnTo>
                      <a:pt x="91968" y="480792"/>
                    </a:lnTo>
                    <a:cubicBezTo>
                      <a:pt x="91968" y="480792"/>
                      <a:pt x="-34472" y="543481"/>
                      <a:pt x="22904" y="658234"/>
                    </a:cubicBezTo>
                    <a:lnTo>
                      <a:pt x="25029" y="663546"/>
                    </a:lnTo>
                    <a:cubicBezTo>
                      <a:pt x="25029" y="663546"/>
                      <a:pt x="82405" y="780424"/>
                      <a:pt x="209908" y="718798"/>
                    </a:cubicBezTo>
                    <a:lnTo>
                      <a:pt x="1064178" y="302288"/>
                    </a:lnTo>
                    <a:lnTo>
                      <a:pt x="1064178" y="7969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  <p:sp>
            <p:nvSpPr>
              <p:cNvPr id="166" name="Forma libre: Forma 45">
                <a:extLst>
                  <a:ext uri="{FF2B5EF4-FFF2-40B4-BE49-F238E27FC236}">
                    <a16:creationId xmlns:a16="http://schemas.microsoft.com/office/drawing/2014/main" id="{C55F9E49-C5F2-4D5C-AD16-D047AD152B2F}"/>
                  </a:ext>
                </a:extLst>
              </p:cNvPr>
              <p:cNvSpPr/>
              <p:nvPr/>
            </p:nvSpPr>
            <p:spPr>
              <a:xfrm>
                <a:off x="11110209" y="1128932"/>
                <a:ext cx="1083775" cy="775643"/>
              </a:xfrm>
              <a:custGeom>
                <a:avLst/>
                <a:gdLst>
                  <a:gd name="connsiteX0" fmla="*/ 219924 w 1083774"/>
                  <a:gd name="connsiteY0" fmla="*/ 719860 h 775642"/>
                  <a:gd name="connsiteX1" fmla="*/ 60545 w 1083774"/>
                  <a:gd name="connsiteY1" fmla="*/ 674172 h 775642"/>
                  <a:gd name="connsiteX2" fmla="*/ 58420 w 1083774"/>
                  <a:gd name="connsiteY2" fmla="*/ 668859 h 775642"/>
                  <a:gd name="connsiteX3" fmla="*/ 118984 w 1083774"/>
                  <a:gd name="connsiteY3" fmla="*/ 515856 h 775642"/>
                  <a:gd name="connsiteX4" fmla="*/ 1083756 w 1083774"/>
                  <a:gd name="connsiteY4" fmla="*/ 48345 h 775642"/>
                  <a:gd name="connsiteX5" fmla="*/ 1083756 w 1083774"/>
                  <a:gd name="connsiteY5" fmla="*/ 7969 h 775642"/>
                  <a:gd name="connsiteX6" fmla="*/ 103046 w 1083774"/>
                  <a:gd name="connsiteY6" fmla="*/ 482917 h 775642"/>
                  <a:gd name="connsiteX7" fmla="*/ 14856 w 1083774"/>
                  <a:gd name="connsiteY7" fmla="*/ 578544 h 775642"/>
                  <a:gd name="connsiteX8" fmla="*/ 24419 w 1083774"/>
                  <a:gd name="connsiteY8" fmla="*/ 686922 h 775642"/>
                  <a:gd name="connsiteX9" fmla="*/ 26544 w 1083774"/>
                  <a:gd name="connsiteY9" fmla="*/ 692234 h 775642"/>
                  <a:gd name="connsiteX10" fmla="*/ 157235 w 1083774"/>
                  <a:gd name="connsiteY10" fmla="*/ 775111 h 775642"/>
                  <a:gd name="connsiteX11" fmla="*/ 236924 w 1083774"/>
                  <a:gd name="connsiteY11" fmla="*/ 754923 h 775642"/>
                  <a:gd name="connsiteX12" fmla="*/ 1083756 w 1083774"/>
                  <a:gd name="connsiteY12" fmla="*/ 344789 h 775642"/>
                  <a:gd name="connsiteX13" fmla="*/ 1083756 w 1083774"/>
                  <a:gd name="connsiteY13" fmla="*/ 301226 h 775642"/>
                  <a:gd name="connsiteX14" fmla="*/ 219924 w 1083774"/>
                  <a:gd name="connsiteY14" fmla="*/ 719860 h 775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83774" h="775642">
                    <a:moveTo>
                      <a:pt x="219924" y="719860"/>
                    </a:moveTo>
                    <a:cubicBezTo>
                      <a:pt x="112609" y="771924"/>
                      <a:pt x="65858" y="683734"/>
                      <a:pt x="60545" y="674172"/>
                    </a:cubicBezTo>
                    <a:lnTo>
                      <a:pt x="58420" y="668859"/>
                    </a:lnTo>
                    <a:cubicBezTo>
                      <a:pt x="9544" y="571107"/>
                      <a:pt x="114734" y="519043"/>
                      <a:pt x="118984" y="515856"/>
                    </a:cubicBezTo>
                    <a:lnTo>
                      <a:pt x="1083756" y="48345"/>
                    </a:lnTo>
                    <a:lnTo>
                      <a:pt x="1083756" y="7969"/>
                    </a:lnTo>
                    <a:lnTo>
                      <a:pt x="103046" y="482917"/>
                    </a:lnTo>
                    <a:cubicBezTo>
                      <a:pt x="100921" y="483980"/>
                      <a:pt x="36107" y="516918"/>
                      <a:pt x="14856" y="578544"/>
                    </a:cubicBezTo>
                    <a:cubicBezTo>
                      <a:pt x="3169" y="613608"/>
                      <a:pt x="6356" y="649733"/>
                      <a:pt x="24419" y="686922"/>
                    </a:cubicBezTo>
                    <a:lnTo>
                      <a:pt x="26544" y="692234"/>
                    </a:lnTo>
                    <a:cubicBezTo>
                      <a:pt x="44607" y="726235"/>
                      <a:pt x="88171" y="775111"/>
                      <a:pt x="157235" y="775111"/>
                    </a:cubicBezTo>
                    <a:cubicBezTo>
                      <a:pt x="180610" y="775111"/>
                      <a:pt x="207173" y="768736"/>
                      <a:pt x="236924" y="754923"/>
                    </a:cubicBezTo>
                    <a:lnTo>
                      <a:pt x="1083756" y="344789"/>
                    </a:lnTo>
                    <a:lnTo>
                      <a:pt x="1083756" y="301226"/>
                    </a:lnTo>
                    <a:lnTo>
                      <a:pt x="219924" y="71986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s-ES" sz="1800" noProof="0" dirty="0"/>
              </a:p>
            </p:txBody>
          </p:sp>
        </p:grpSp>
      </p:grp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B8FF17A3-2081-4274-8C08-DAE86354D5CD}"/>
              </a:ext>
            </a:extLst>
          </p:cNvPr>
          <p:cNvSpPr/>
          <p:nvPr/>
        </p:nvSpPr>
        <p:spPr>
          <a:xfrm>
            <a:off x="-2594837" y="2913697"/>
            <a:ext cx="1969911" cy="567243"/>
          </a:xfrm>
          <a:prstGeom prst="roundRect">
            <a:avLst>
              <a:gd name="adj" fmla="val 50000"/>
            </a:avLst>
          </a:prstGeom>
          <a:ln w="762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+mj-lt"/>
              </a:rPr>
              <a:t>TUP 8-600-AV</a:t>
            </a: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3F623306-6DA9-4529-A2EA-51FE35D0ECC0}"/>
              </a:ext>
            </a:extLst>
          </p:cNvPr>
          <p:cNvSpPr/>
          <p:nvPr/>
        </p:nvSpPr>
        <p:spPr>
          <a:xfrm>
            <a:off x="12494688" y="2141793"/>
            <a:ext cx="1969911" cy="567243"/>
          </a:xfrm>
          <a:prstGeom prst="roundRect">
            <a:avLst>
              <a:gd name="adj" fmla="val 50000"/>
            </a:avLst>
          </a:prstGeom>
          <a:ln w="762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latin typeface="+mj-lt"/>
              </a:rPr>
              <a:t>RSUP</a:t>
            </a:r>
            <a:r>
              <a:rPr lang="en-GB" b="1" dirty="0">
                <a:latin typeface="+mj-lt"/>
              </a:rPr>
              <a:t> 17-AT</a:t>
            </a: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A8A1A269-D763-4FB0-97B1-450DB8BC6E5F}"/>
              </a:ext>
            </a:extLst>
          </p:cNvPr>
          <p:cNvSpPr/>
          <p:nvPr/>
        </p:nvSpPr>
        <p:spPr>
          <a:xfrm>
            <a:off x="-2960875" y="5150241"/>
            <a:ext cx="2215538" cy="567243"/>
          </a:xfrm>
          <a:prstGeom prst="roundRect">
            <a:avLst>
              <a:gd name="adj" fmla="val 50000"/>
            </a:avLst>
          </a:prstGeom>
          <a:ln w="762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+mj-lt"/>
              </a:rPr>
              <a:t>TUP 16-1200-AT</a:t>
            </a: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6D3F5144-7044-435C-9377-8621752D9E9E}"/>
              </a:ext>
            </a:extLst>
          </p:cNvPr>
          <p:cNvSpPr/>
          <p:nvPr/>
        </p:nvSpPr>
        <p:spPr>
          <a:xfrm>
            <a:off x="12494688" y="4699113"/>
            <a:ext cx="2215538" cy="567243"/>
          </a:xfrm>
          <a:prstGeom prst="roundRect">
            <a:avLst>
              <a:gd name="adj" fmla="val 50000"/>
            </a:avLst>
          </a:prstGeom>
          <a:ln w="76200"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latin typeface="+mj-lt"/>
              </a:rPr>
              <a:t>TCUP</a:t>
            </a:r>
            <a:r>
              <a:rPr lang="en-GB" b="1" dirty="0">
                <a:latin typeface="+mj-lt"/>
              </a:rPr>
              <a:t> 35-32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E9039023-7AC7-4183-8999-3E96A234D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926" y="3593754"/>
            <a:ext cx="5406735" cy="303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16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orma libre: Forma 44">
            <a:extLst>
              <a:ext uri="{FF2B5EF4-FFF2-40B4-BE49-F238E27FC236}">
                <a16:creationId xmlns:a16="http://schemas.microsoft.com/office/drawing/2014/main" id="{DFDF748D-6843-4DC7-B878-51DE747E8F5B}"/>
              </a:ext>
            </a:extLst>
          </p:cNvPr>
          <p:cNvSpPr/>
          <p:nvPr/>
        </p:nvSpPr>
        <p:spPr>
          <a:xfrm>
            <a:off x="-861941" y="532605"/>
            <a:ext cx="4790552" cy="3853733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B7D5B6B3-0E83-488A-A007-EAF23BCFED80}"/>
              </a:ext>
            </a:extLst>
          </p:cNvPr>
          <p:cNvGrpSpPr/>
          <p:nvPr/>
        </p:nvGrpSpPr>
        <p:grpSpPr>
          <a:xfrm>
            <a:off x="-865151" y="741250"/>
            <a:ext cx="2981876" cy="2002116"/>
            <a:chOff x="-17076" y="2677726"/>
            <a:chExt cx="1778824" cy="1194353"/>
          </a:xfrm>
        </p:grpSpPr>
        <p:sp>
          <p:nvSpPr>
            <p:cNvPr id="52" name="Forma libre: Forma 4">
              <a:extLst>
                <a:ext uri="{FF2B5EF4-FFF2-40B4-BE49-F238E27FC236}">
                  <a16:creationId xmlns:a16="http://schemas.microsoft.com/office/drawing/2014/main" id="{5FBD0333-C17D-4071-A3BC-F890897CE5D6}"/>
                </a:ext>
              </a:extLst>
            </p:cNvPr>
            <p:cNvSpPr/>
            <p:nvPr/>
          </p:nvSpPr>
          <p:spPr>
            <a:xfrm>
              <a:off x="-17076" y="2696950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53" name="Forma libre: Forma 8">
              <a:extLst>
                <a:ext uri="{FF2B5EF4-FFF2-40B4-BE49-F238E27FC236}">
                  <a16:creationId xmlns:a16="http://schemas.microsoft.com/office/drawing/2014/main" id="{308A0C6E-4736-4C8B-9549-034552A7DFB2}"/>
                </a:ext>
              </a:extLst>
            </p:cNvPr>
            <p:cNvSpPr/>
            <p:nvPr/>
          </p:nvSpPr>
          <p:spPr>
            <a:xfrm>
              <a:off x="-17076" y="2677726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5BBDE84F-CBCE-4EF3-B12D-6F8742C7D6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541"/>
          <a:stretch/>
        </p:blipFill>
        <p:spPr>
          <a:xfrm>
            <a:off x="1" y="1189351"/>
            <a:ext cx="12191998" cy="4969651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F52693-115A-4B0B-9E88-B9529C44AF28}"/>
              </a:ext>
            </a:extLst>
          </p:cNvPr>
          <p:cNvSpPr txBox="1">
            <a:spLocks/>
          </p:cNvSpPr>
          <p:nvPr/>
        </p:nvSpPr>
        <p:spPr>
          <a:xfrm>
            <a:off x="1" y="5532437"/>
            <a:ext cx="12191998" cy="1325563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accent1"/>
                </a:solidFill>
              </a:rPr>
              <a:t>Up Lifting Vertical, S.A.</a:t>
            </a:r>
          </a:p>
          <a:p>
            <a:pPr marL="0" indent="0" algn="ctr">
              <a:buNone/>
            </a:pPr>
            <a:r>
              <a:rPr lang="es-ES" sz="1800" b="1" dirty="0">
                <a:solidFill>
                  <a:schemeClr val="accent1"/>
                </a:solidFill>
              </a:rPr>
              <a:t>Plataforma Logística Huesca (PLHUS), Avda. </a:t>
            </a:r>
            <a:r>
              <a:rPr lang="es-ES" sz="1800" b="1" dirty="0" err="1">
                <a:solidFill>
                  <a:schemeClr val="accent1"/>
                </a:solidFill>
              </a:rPr>
              <a:t>Pebredo</a:t>
            </a:r>
            <a:r>
              <a:rPr lang="es-ES" sz="1800" b="1" dirty="0">
                <a:solidFill>
                  <a:schemeClr val="accent1"/>
                </a:solidFill>
              </a:rPr>
              <a:t> – 22197 Huesca · ESPAÑA</a:t>
            </a:r>
          </a:p>
          <a:p>
            <a:pPr marL="0" indent="0" algn="ctr">
              <a:buNone/>
            </a:pPr>
            <a:r>
              <a:rPr lang="es-ES" sz="1800" b="1" dirty="0">
                <a:solidFill>
                  <a:schemeClr val="accent1"/>
                </a:solidFill>
              </a:rPr>
              <a:t>+34 974 229 832 · info@uplifting.es ·www.uplifting.es</a:t>
            </a:r>
          </a:p>
        </p:txBody>
      </p:sp>
      <p:grpSp>
        <p:nvGrpSpPr>
          <p:cNvPr id="47" name="Grupo 46">
            <a:extLst>
              <a:ext uri="{FF2B5EF4-FFF2-40B4-BE49-F238E27FC236}">
                <a16:creationId xmlns:a16="http://schemas.microsoft.com/office/drawing/2014/main" id="{357CA786-77FE-446C-B4CC-7A694684BF4B}"/>
              </a:ext>
            </a:extLst>
          </p:cNvPr>
          <p:cNvGrpSpPr/>
          <p:nvPr/>
        </p:nvGrpSpPr>
        <p:grpSpPr>
          <a:xfrm>
            <a:off x="8263390" y="-868465"/>
            <a:ext cx="4867790" cy="2314803"/>
            <a:chOff x="7329940" y="-12701"/>
            <a:chExt cx="4867790" cy="2314803"/>
          </a:xfrm>
        </p:grpSpPr>
        <p:sp>
          <p:nvSpPr>
            <p:cNvPr id="48" name="Forma libre: Forma 45">
              <a:extLst>
                <a:ext uri="{FF2B5EF4-FFF2-40B4-BE49-F238E27FC236}">
                  <a16:creationId xmlns:a16="http://schemas.microsoft.com/office/drawing/2014/main" id="{BB169073-5ADA-404F-928C-44157A685BF7}"/>
                </a:ext>
              </a:extLst>
            </p:cNvPr>
            <p:cNvSpPr/>
            <p:nvPr/>
          </p:nvSpPr>
          <p:spPr>
            <a:xfrm>
              <a:off x="7345851" y="-12701"/>
              <a:ext cx="4851879" cy="2298926"/>
            </a:xfrm>
            <a:custGeom>
              <a:avLst/>
              <a:gdLst>
                <a:gd name="connsiteX0" fmla="*/ 4844811 w 4851877"/>
                <a:gd name="connsiteY0" fmla="*/ 12701 h 2298926"/>
                <a:gd name="connsiteX1" fmla="*/ 2851985 w 4851877"/>
                <a:gd name="connsiteY1" fmla="*/ 12701 h 2298926"/>
                <a:gd name="connsiteX2" fmla="*/ 371430 w 4851877"/>
                <a:gd name="connsiteY2" fmla="*/ 1235832 h 2298926"/>
                <a:gd name="connsiteX3" fmla="*/ 72951 w 4851877"/>
                <a:gd name="connsiteY3" fmla="*/ 1977585 h 2298926"/>
                <a:gd name="connsiteX4" fmla="*/ 81842 w 4851877"/>
                <a:gd name="connsiteY4" fmla="*/ 1995367 h 2298926"/>
                <a:gd name="connsiteX5" fmla="*/ 851538 w 4851877"/>
                <a:gd name="connsiteY5" fmla="*/ 2210018 h 2298926"/>
                <a:gd name="connsiteX6" fmla="*/ 4844811 w 4851877"/>
                <a:gd name="connsiteY6" fmla="*/ 240054 h 2298926"/>
                <a:gd name="connsiteX7" fmla="*/ 4844811 w 4851877"/>
                <a:gd name="connsiteY7" fmla="*/ 12701 h 2298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51877" h="2298926">
                  <a:moveTo>
                    <a:pt x="4844811" y="12701"/>
                  </a:moveTo>
                  <a:lnTo>
                    <a:pt x="2851985" y="12701"/>
                  </a:lnTo>
                  <a:lnTo>
                    <a:pt x="371430" y="1235832"/>
                  </a:lnTo>
                  <a:cubicBezTo>
                    <a:pt x="371430" y="1235832"/>
                    <a:pt x="-163292" y="1500018"/>
                    <a:pt x="72951" y="1977585"/>
                  </a:cubicBezTo>
                  <a:lnTo>
                    <a:pt x="81842" y="1995367"/>
                  </a:lnTo>
                  <a:cubicBezTo>
                    <a:pt x="81842" y="1995367"/>
                    <a:pt x="316815" y="2472934"/>
                    <a:pt x="851538" y="2210018"/>
                  </a:cubicBezTo>
                  <a:lnTo>
                    <a:pt x="4844811" y="240054"/>
                  </a:lnTo>
                  <a:lnTo>
                    <a:pt x="4844811" y="12701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  <p:sp>
          <p:nvSpPr>
            <p:cNvPr id="49" name="Forma libre: Forma 41">
              <a:extLst>
                <a:ext uri="{FF2B5EF4-FFF2-40B4-BE49-F238E27FC236}">
                  <a16:creationId xmlns:a16="http://schemas.microsoft.com/office/drawing/2014/main" id="{1A58FF2C-B274-4236-AD2F-34A0924E0A90}"/>
                </a:ext>
              </a:extLst>
            </p:cNvPr>
            <p:cNvSpPr/>
            <p:nvPr/>
          </p:nvSpPr>
          <p:spPr>
            <a:xfrm>
              <a:off x="7329940" y="-9526"/>
              <a:ext cx="4864579" cy="2311628"/>
            </a:xfrm>
            <a:custGeom>
              <a:avLst/>
              <a:gdLst>
                <a:gd name="connsiteX0" fmla="*/ 2911080 w 4864578"/>
                <a:gd name="connsiteY0" fmla="*/ 9526 h 2311627"/>
                <a:gd name="connsiteX1" fmla="*/ 2824712 w 4864578"/>
                <a:gd name="connsiteY1" fmla="*/ 9526 h 2311627"/>
                <a:gd name="connsiteX2" fmla="*/ 378451 w 4864578"/>
                <a:gd name="connsiteY2" fmla="*/ 1216145 h 2311627"/>
                <a:gd name="connsiteX3" fmla="*/ 134587 w 4864578"/>
                <a:gd name="connsiteY3" fmla="*/ 1413014 h 2311627"/>
                <a:gd name="connsiteX4" fmla="*/ 71081 w 4864578"/>
                <a:gd name="connsiteY4" fmla="*/ 1983300 h 2311627"/>
                <a:gd name="connsiteX5" fmla="*/ 79972 w 4864578"/>
                <a:gd name="connsiteY5" fmla="*/ 2001082 h 2311627"/>
                <a:gd name="connsiteX6" fmla="*/ 270491 w 4864578"/>
                <a:gd name="connsiteY6" fmla="*/ 2214463 h 2311627"/>
                <a:gd name="connsiteX7" fmla="*/ 561349 w 4864578"/>
                <a:gd name="connsiteY7" fmla="*/ 2304642 h 2311627"/>
                <a:gd name="connsiteX8" fmla="*/ 875070 w 4864578"/>
                <a:gd name="connsiteY8" fmla="*/ 2223354 h 2311627"/>
                <a:gd name="connsiteX9" fmla="*/ 4860722 w 4864578"/>
                <a:gd name="connsiteY9" fmla="*/ 258470 h 2311627"/>
                <a:gd name="connsiteX10" fmla="*/ 4860722 w 4864578"/>
                <a:gd name="connsiteY10" fmla="*/ 216556 h 2311627"/>
                <a:gd name="connsiteX11" fmla="*/ 858558 w 4864578"/>
                <a:gd name="connsiteY11" fmla="*/ 2189061 h 2311627"/>
                <a:gd name="connsiteX12" fmla="*/ 293353 w 4864578"/>
                <a:gd name="connsiteY12" fmla="*/ 2182710 h 2311627"/>
                <a:gd name="connsiteX13" fmla="*/ 114265 w 4864578"/>
                <a:gd name="connsiteY13" fmla="*/ 1983300 h 2311627"/>
                <a:gd name="connsiteX14" fmla="*/ 105374 w 4864578"/>
                <a:gd name="connsiteY14" fmla="*/ 1965519 h 2311627"/>
                <a:gd name="connsiteX15" fmla="*/ 163800 w 4864578"/>
                <a:gd name="connsiteY15" fmla="*/ 1437147 h 2311627"/>
                <a:gd name="connsiteX16" fmla="*/ 396233 w 4864578"/>
                <a:gd name="connsiteY16" fmla="*/ 1249168 h 2311627"/>
                <a:gd name="connsiteX17" fmla="*/ 396233 w 4864578"/>
                <a:gd name="connsiteY17" fmla="*/ 1249168 h 2311627"/>
                <a:gd name="connsiteX18" fmla="*/ 2911080 w 4864578"/>
                <a:gd name="connsiteY18" fmla="*/ 9526 h 231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64578" h="2311627">
                  <a:moveTo>
                    <a:pt x="2911080" y="9526"/>
                  </a:moveTo>
                  <a:lnTo>
                    <a:pt x="2824712" y="9526"/>
                  </a:lnTo>
                  <a:lnTo>
                    <a:pt x="378451" y="1216145"/>
                  </a:lnTo>
                  <a:cubicBezTo>
                    <a:pt x="373371" y="1218685"/>
                    <a:pt x="240007" y="1284732"/>
                    <a:pt x="134587" y="1413014"/>
                  </a:cubicBezTo>
                  <a:cubicBezTo>
                    <a:pt x="35518" y="1532406"/>
                    <a:pt x="-54662" y="1728005"/>
                    <a:pt x="71081" y="1983300"/>
                  </a:cubicBezTo>
                  <a:lnTo>
                    <a:pt x="79972" y="2001082"/>
                  </a:lnTo>
                  <a:cubicBezTo>
                    <a:pt x="82512" y="2006163"/>
                    <a:pt x="142208" y="2125554"/>
                    <a:pt x="270491" y="2214463"/>
                  </a:cubicBezTo>
                  <a:cubicBezTo>
                    <a:pt x="339077" y="2261458"/>
                    <a:pt x="436877" y="2304642"/>
                    <a:pt x="561349" y="2304642"/>
                  </a:cubicBezTo>
                  <a:cubicBezTo>
                    <a:pt x="651528" y="2304642"/>
                    <a:pt x="755678" y="2283050"/>
                    <a:pt x="875070" y="2223354"/>
                  </a:cubicBezTo>
                  <a:lnTo>
                    <a:pt x="4860722" y="258470"/>
                  </a:lnTo>
                  <a:lnTo>
                    <a:pt x="4860722" y="216556"/>
                  </a:lnTo>
                  <a:lnTo>
                    <a:pt x="858558" y="2189061"/>
                  </a:lnTo>
                  <a:cubicBezTo>
                    <a:pt x="643907" y="2294481"/>
                    <a:pt x="454659" y="2293211"/>
                    <a:pt x="293353" y="2182710"/>
                  </a:cubicBezTo>
                  <a:cubicBezTo>
                    <a:pt x="172691" y="2100152"/>
                    <a:pt x="114265" y="1984570"/>
                    <a:pt x="114265" y="1983300"/>
                  </a:cubicBezTo>
                  <a:lnTo>
                    <a:pt x="105374" y="1965519"/>
                  </a:lnTo>
                  <a:cubicBezTo>
                    <a:pt x="11385" y="1775000"/>
                    <a:pt x="30437" y="1597182"/>
                    <a:pt x="163800" y="1437147"/>
                  </a:cubicBezTo>
                  <a:cubicBezTo>
                    <a:pt x="264140" y="1315215"/>
                    <a:pt x="394963" y="1250438"/>
                    <a:pt x="396233" y="1249168"/>
                  </a:cubicBezTo>
                  <a:lnTo>
                    <a:pt x="396233" y="1249168"/>
                  </a:lnTo>
                  <a:lnTo>
                    <a:pt x="2911080" y="952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1800" noProof="0" dirty="0"/>
            </a:p>
          </p:txBody>
        </p:sp>
      </p:grpSp>
      <p:sp>
        <p:nvSpPr>
          <p:cNvPr id="54" name="Forma libre: Forma 31">
            <a:extLst>
              <a:ext uri="{FF2B5EF4-FFF2-40B4-BE49-F238E27FC236}">
                <a16:creationId xmlns:a16="http://schemas.microsoft.com/office/drawing/2014/main" id="{720BBBDC-AC21-471A-B371-794A5FD46436}"/>
              </a:ext>
            </a:extLst>
          </p:cNvPr>
          <p:cNvSpPr/>
          <p:nvPr/>
        </p:nvSpPr>
        <p:spPr>
          <a:xfrm>
            <a:off x="11468028" y="-375500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sz="1800" noProof="0" dirty="0"/>
          </a:p>
        </p:txBody>
      </p:sp>
      <p:pic>
        <p:nvPicPr>
          <p:cNvPr id="55" name="Imagen 5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B752FC4-FE82-4B92-9F82-F0A856EC1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149" y="940640"/>
            <a:ext cx="1828800" cy="151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049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7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455C1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ersonalizado 1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6512</TotalTime>
  <Words>153</Words>
  <Application>Microsoft Office PowerPoint</Application>
  <PresentationFormat>Panorámica</PresentationFormat>
  <Paragraphs>42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Futura Md BT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Valero</dc:creator>
  <cp:lastModifiedBy>Narciso Samaniego</cp:lastModifiedBy>
  <cp:revision>301</cp:revision>
  <cp:lastPrinted>2019-11-11T10:07:17Z</cp:lastPrinted>
  <dcterms:created xsi:type="dcterms:W3CDTF">2019-10-04T07:30:56Z</dcterms:created>
  <dcterms:modified xsi:type="dcterms:W3CDTF">2024-02-13T12:25:40Z</dcterms:modified>
</cp:coreProperties>
</file>